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5" r:id="rId5"/>
    <p:sldMasterId id="2147483706" r:id="rId6"/>
    <p:sldMasterId id="214748370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437E10-571C-40D1-8B14-4D213A6FFE8A}">
  <a:tblStyle styleId="{E7437E10-571C-40D1-8B14-4D213A6FFE8A}"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C20C6EA-DAB4-442D-A426-153CE815A43B}"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2" name="Shape 3992"/>
        <p:cNvGrpSpPr/>
        <p:nvPr/>
      </p:nvGrpSpPr>
      <p:grpSpPr>
        <a:xfrm>
          <a:off x="0" y="0"/>
          <a:ext cx="0" cy="0"/>
          <a:chOff x="0" y="0"/>
          <a:chExt cx="0" cy="0"/>
        </a:xfrm>
      </p:grpSpPr>
      <p:sp>
        <p:nvSpPr>
          <p:cNvPr id="3993" name="Google Shape;3993;g2a036ee0513_0_2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4" name="Google Shape;3994;g2a036ee0513_0_2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0" name="Shape 4820"/>
        <p:cNvGrpSpPr/>
        <p:nvPr/>
      </p:nvGrpSpPr>
      <p:grpSpPr>
        <a:xfrm>
          <a:off x="0" y="0"/>
          <a:ext cx="0" cy="0"/>
          <a:chOff x="0" y="0"/>
          <a:chExt cx="0" cy="0"/>
        </a:xfrm>
      </p:grpSpPr>
      <p:sp>
        <p:nvSpPr>
          <p:cNvPr id="4821" name="Google Shape;4821;g2a036ee070b_0_10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2" name="Google Shape;4822;g2a036ee070b_0_10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4" name="Shape 4944"/>
        <p:cNvGrpSpPr/>
        <p:nvPr/>
      </p:nvGrpSpPr>
      <p:grpSpPr>
        <a:xfrm>
          <a:off x="0" y="0"/>
          <a:ext cx="0" cy="0"/>
          <a:chOff x="0" y="0"/>
          <a:chExt cx="0" cy="0"/>
        </a:xfrm>
      </p:grpSpPr>
      <p:sp>
        <p:nvSpPr>
          <p:cNvPr id="4945" name="Google Shape;4945;g2a09dbc7d55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6" name="Google Shape;4946;g2a09dbc7d55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8" name="Shape 4958"/>
        <p:cNvGrpSpPr/>
        <p:nvPr/>
      </p:nvGrpSpPr>
      <p:grpSpPr>
        <a:xfrm>
          <a:off x="0" y="0"/>
          <a:ext cx="0" cy="0"/>
          <a:chOff x="0" y="0"/>
          <a:chExt cx="0" cy="0"/>
        </a:xfrm>
      </p:grpSpPr>
      <p:sp>
        <p:nvSpPr>
          <p:cNvPr id="4959" name="Google Shape;4959;g2a036ee070b_0_5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0" name="Google Shape;4960;g2a036ee070b_0_5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8" name="Shape 5028"/>
        <p:cNvGrpSpPr/>
        <p:nvPr/>
      </p:nvGrpSpPr>
      <p:grpSpPr>
        <a:xfrm>
          <a:off x="0" y="0"/>
          <a:ext cx="0" cy="0"/>
          <a:chOff x="0" y="0"/>
          <a:chExt cx="0" cy="0"/>
        </a:xfrm>
      </p:grpSpPr>
      <p:sp>
        <p:nvSpPr>
          <p:cNvPr id="5029" name="Google Shape;5029;g2a036ee070b_0_6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0" name="Google Shape;5030;g2a036ee070b_0_6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9" name="Shape 5099"/>
        <p:cNvGrpSpPr/>
        <p:nvPr/>
      </p:nvGrpSpPr>
      <p:grpSpPr>
        <a:xfrm>
          <a:off x="0" y="0"/>
          <a:ext cx="0" cy="0"/>
          <a:chOff x="0" y="0"/>
          <a:chExt cx="0" cy="0"/>
        </a:xfrm>
      </p:grpSpPr>
      <p:sp>
        <p:nvSpPr>
          <p:cNvPr id="5100" name="Google Shape;5100;g2a036ee070b_0_1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1" name="Google Shape;5101;g2a036ee070b_0_1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1" name="Shape 5141"/>
        <p:cNvGrpSpPr/>
        <p:nvPr/>
      </p:nvGrpSpPr>
      <p:grpSpPr>
        <a:xfrm>
          <a:off x="0" y="0"/>
          <a:ext cx="0" cy="0"/>
          <a:chOff x="0" y="0"/>
          <a:chExt cx="0" cy="0"/>
        </a:xfrm>
      </p:grpSpPr>
      <p:sp>
        <p:nvSpPr>
          <p:cNvPr id="5142" name="Google Shape;5142;g2a09dbc7d5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3" name="Google Shape;5143;g2a09dbc7d5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8" name="Shape 5158"/>
        <p:cNvGrpSpPr/>
        <p:nvPr/>
      </p:nvGrpSpPr>
      <p:grpSpPr>
        <a:xfrm>
          <a:off x="0" y="0"/>
          <a:ext cx="0" cy="0"/>
          <a:chOff x="0" y="0"/>
          <a:chExt cx="0" cy="0"/>
        </a:xfrm>
      </p:grpSpPr>
      <p:sp>
        <p:nvSpPr>
          <p:cNvPr id="5159" name="Google Shape;5159;g2a09dbc7d55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0" name="Google Shape;5160;g2a09dbc7d55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3" name="Shape 5173"/>
        <p:cNvGrpSpPr/>
        <p:nvPr/>
      </p:nvGrpSpPr>
      <p:grpSpPr>
        <a:xfrm>
          <a:off x="0" y="0"/>
          <a:ext cx="0" cy="0"/>
          <a:chOff x="0" y="0"/>
          <a:chExt cx="0" cy="0"/>
        </a:xfrm>
      </p:grpSpPr>
      <p:sp>
        <p:nvSpPr>
          <p:cNvPr id="5174" name="Google Shape;5174;g2a09dbc7d55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5" name="Google Shape;5175;g2a09dbc7d5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6" name="Shape 5186"/>
        <p:cNvGrpSpPr/>
        <p:nvPr/>
      </p:nvGrpSpPr>
      <p:grpSpPr>
        <a:xfrm>
          <a:off x="0" y="0"/>
          <a:ext cx="0" cy="0"/>
          <a:chOff x="0" y="0"/>
          <a:chExt cx="0" cy="0"/>
        </a:xfrm>
      </p:grpSpPr>
      <p:sp>
        <p:nvSpPr>
          <p:cNvPr id="5187" name="Google Shape;5187;g2a036ee070b_0_10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8" name="Google Shape;5188;g2a036ee070b_0_10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0" name="Shape 5310"/>
        <p:cNvGrpSpPr/>
        <p:nvPr/>
      </p:nvGrpSpPr>
      <p:grpSpPr>
        <a:xfrm>
          <a:off x="0" y="0"/>
          <a:ext cx="0" cy="0"/>
          <a:chOff x="0" y="0"/>
          <a:chExt cx="0" cy="0"/>
        </a:xfrm>
      </p:grpSpPr>
      <p:sp>
        <p:nvSpPr>
          <p:cNvPr id="5311" name="Google Shape;5311;g2a09dbc7d55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2" name="Google Shape;5312;g2a09dbc7d55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1" name="Shape 4181"/>
        <p:cNvGrpSpPr/>
        <p:nvPr/>
      </p:nvGrpSpPr>
      <p:grpSpPr>
        <a:xfrm>
          <a:off x="0" y="0"/>
          <a:ext cx="0" cy="0"/>
          <a:chOff x="0" y="0"/>
          <a:chExt cx="0" cy="0"/>
        </a:xfrm>
      </p:grpSpPr>
      <p:sp>
        <p:nvSpPr>
          <p:cNvPr id="4182" name="Google Shape;4182;g2a036ee0513_0_4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3" name="Google Shape;4183;g2a036ee0513_0_4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1" name="Shape 5321"/>
        <p:cNvGrpSpPr/>
        <p:nvPr/>
      </p:nvGrpSpPr>
      <p:grpSpPr>
        <a:xfrm>
          <a:off x="0" y="0"/>
          <a:ext cx="0" cy="0"/>
          <a:chOff x="0" y="0"/>
          <a:chExt cx="0" cy="0"/>
        </a:xfrm>
      </p:grpSpPr>
      <p:sp>
        <p:nvSpPr>
          <p:cNvPr id="5322" name="Google Shape;5322;g2629592bfa2_8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3" name="Google Shape;5323;g2629592bfa2_8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2" name="Shape 5332"/>
        <p:cNvGrpSpPr/>
        <p:nvPr/>
      </p:nvGrpSpPr>
      <p:grpSpPr>
        <a:xfrm>
          <a:off x="0" y="0"/>
          <a:ext cx="0" cy="0"/>
          <a:chOff x="0" y="0"/>
          <a:chExt cx="0" cy="0"/>
        </a:xfrm>
      </p:grpSpPr>
      <p:sp>
        <p:nvSpPr>
          <p:cNvPr id="5333" name="Google Shape;5333;g2a0fadaaf2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4" name="Google Shape;5334;g2a0fadaaf2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3" name="Shape 5343"/>
        <p:cNvGrpSpPr/>
        <p:nvPr/>
      </p:nvGrpSpPr>
      <p:grpSpPr>
        <a:xfrm>
          <a:off x="0" y="0"/>
          <a:ext cx="0" cy="0"/>
          <a:chOff x="0" y="0"/>
          <a:chExt cx="0" cy="0"/>
        </a:xfrm>
      </p:grpSpPr>
      <p:sp>
        <p:nvSpPr>
          <p:cNvPr id="5344" name="Google Shape;5344;g2629592bfa2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5" name="Google Shape;5345;g2629592bfa2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4" name="Shape 5354"/>
        <p:cNvGrpSpPr/>
        <p:nvPr/>
      </p:nvGrpSpPr>
      <p:grpSpPr>
        <a:xfrm>
          <a:off x="0" y="0"/>
          <a:ext cx="0" cy="0"/>
          <a:chOff x="0" y="0"/>
          <a:chExt cx="0" cy="0"/>
        </a:xfrm>
      </p:grpSpPr>
      <p:sp>
        <p:nvSpPr>
          <p:cNvPr id="5355" name="Google Shape;5355;g2629592bfa2_8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6" name="Google Shape;5356;g2629592bfa2_8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6" name="Shape 5366"/>
        <p:cNvGrpSpPr/>
        <p:nvPr/>
      </p:nvGrpSpPr>
      <p:grpSpPr>
        <a:xfrm>
          <a:off x="0" y="0"/>
          <a:ext cx="0" cy="0"/>
          <a:chOff x="0" y="0"/>
          <a:chExt cx="0" cy="0"/>
        </a:xfrm>
      </p:grpSpPr>
      <p:sp>
        <p:nvSpPr>
          <p:cNvPr id="5367" name="Google Shape;5367;g2a102a96d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8" name="Google Shape;5368;g2a102a96d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7" name="Shape 5377"/>
        <p:cNvGrpSpPr/>
        <p:nvPr/>
      </p:nvGrpSpPr>
      <p:grpSpPr>
        <a:xfrm>
          <a:off x="0" y="0"/>
          <a:ext cx="0" cy="0"/>
          <a:chOff x="0" y="0"/>
          <a:chExt cx="0" cy="0"/>
        </a:xfrm>
      </p:grpSpPr>
      <p:sp>
        <p:nvSpPr>
          <p:cNvPr id="5378" name="Google Shape;5378;g2a036ee0513_0_4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9" name="Google Shape;5379;g2a036ee0513_0_4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1" name="Shape 4241"/>
        <p:cNvGrpSpPr/>
        <p:nvPr/>
      </p:nvGrpSpPr>
      <p:grpSpPr>
        <a:xfrm>
          <a:off x="0" y="0"/>
          <a:ext cx="0" cy="0"/>
          <a:chOff x="0" y="0"/>
          <a:chExt cx="0" cy="0"/>
        </a:xfrm>
      </p:grpSpPr>
      <p:sp>
        <p:nvSpPr>
          <p:cNvPr id="4242" name="Google Shape;4242;g2a036ee070b_0_8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3" name="Google Shape;4243;g2a036ee070b_0_8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5" name="Shape 4365"/>
        <p:cNvGrpSpPr/>
        <p:nvPr/>
      </p:nvGrpSpPr>
      <p:grpSpPr>
        <a:xfrm>
          <a:off x="0" y="0"/>
          <a:ext cx="0" cy="0"/>
          <a:chOff x="0" y="0"/>
          <a:chExt cx="0" cy="0"/>
        </a:xfrm>
      </p:grpSpPr>
      <p:sp>
        <p:nvSpPr>
          <p:cNvPr id="4366" name="Google Shape;4366;g2a036ee070b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7" name="Google Shape;4367;g2a036ee070b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0" name="Shape 4560"/>
        <p:cNvGrpSpPr/>
        <p:nvPr/>
      </p:nvGrpSpPr>
      <p:grpSpPr>
        <a:xfrm>
          <a:off x="0" y="0"/>
          <a:ext cx="0" cy="0"/>
          <a:chOff x="0" y="0"/>
          <a:chExt cx="0" cy="0"/>
        </a:xfrm>
      </p:grpSpPr>
      <p:sp>
        <p:nvSpPr>
          <p:cNvPr id="4561" name="Google Shape;4561;g2a10699a7c8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2" name="Google Shape;4562;g2a10699a7c8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9" name="Shape 4569"/>
        <p:cNvGrpSpPr/>
        <p:nvPr/>
      </p:nvGrpSpPr>
      <p:grpSpPr>
        <a:xfrm>
          <a:off x="0" y="0"/>
          <a:ext cx="0" cy="0"/>
          <a:chOff x="0" y="0"/>
          <a:chExt cx="0" cy="0"/>
        </a:xfrm>
      </p:grpSpPr>
      <p:sp>
        <p:nvSpPr>
          <p:cNvPr id="4570" name="Google Shape;4570;g2a10699a7c8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1" name="Google Shape;4571;g2a10699a7c8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0" name="Shape 4580"/>
        <p:cNvGrpSpPr/>
        <p:nvPr/>
      </p:nvGrpSpPr>
      <p:grpSpPr>
        <a:xfrm>
          <a:off x="0" y="0"/>
          <a:ext cx="0" cy="0"/>
          <a:chOff x="0" y="0"/>
          <a:chExt cx="0" cy="0"/>
        </a:xfrm>
      </p:grpSpPr>
      <p:sp>
        <p:nvSpPr>
          <p:cNvPr id="4581" name="Google Shape;4581;g2a036ee070b_0_10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2" name="Google Shape;4582;g2a036ee070b_0_10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4" name="Shape 4704"/>
        <p:cNvGrpSpPr/>
        <p:nvPr/>
      </p:nvGrpSpPr>
      <p:grpSpPr>
        <a:xfrm>
          <a:off x="0" y="0"/>
          <a:ext cx="0" cy="0"/>
          <a:chOff x="0" y="0"/>
          <a:chExt cx="0" cy="0"/>
        </a:xfrm>
      </p:grpSpPr>
      <p:sp>
        <p:nvSpPr>
          <p:cNvPr id="4705" name="Google Shape;4705;g2a036ee0513_0_4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6" name="Google Shape;4706;g2a036ee0513_0_4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6" name="Shape 4756"/>
        <p:cNvGrpSpPr/>
        <p:nvPr/>
      </p:nvGrpSpPr>
      <p:grpSpPr>
        <a:xfrm>
          <a:off x="0" y="0"/>
          <a:ext cx="0" cy="0"/>
          <a:chOff x="0" y="0"/>
          <a:chExt cx="0" cy="0"/>
        </a:xfrm>
      </p:grpSpPr>
      <p:sp>
        <p:nvSpPr>
          <p:cNvPr id="4757" name="Google Shape;4757;g2a036ee070b_0_5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8" name="Google Shape;4758;g2a036ee070b_0_5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713225" y="781775"/>
            <a:ext cx="4783500" cy="2434500"/>
          </a:xfrm>
          <a:prstGeom prst="rect">
            <a:avLst/>
          </a:prstGeom>
        </p:spPr>
        <p:txBody>
          <a:bodyPr anchorCtr="0" anchor="b" bIns="91425" lIns="91425" spcFirstLastPara="1" rIns="91425" wrap="square" tIns="91425">
            <a:noAutofit/>
          </a:bodyPr>
          <a:lstStyle>
            <a:lvl1pPr lvl="0" rtl="0" algn="l">
              <a:lnSpc>
                <a:spcPct val="90000"/>
              </a:lnSpc>
              <a:spcBef>
                <a:spcPts val="0"/>
              </a:spcBef>
              <a:spcAft>
                <a:spcPts val="0"/>
              </a:spcAft>
              <a:buClr>
                <a:srgbClr val="191919"/>
              </a:buClr>
              <a:buSzPts val="5200"/>
              <a:buNone/>
              <a:defRPr sz="53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55" name="Google Shape;55;p14"/>
          <p:cNvSpPr txBox="1"/>
          <p:nvPr>
            <p:ph idx="1" type="subTitle"/>
          </p:nvPr>
        </p:nvSpPr>
        <p:spPr>
          <a:xfrm>
            <a:off x="713225" y="3064025"/>
            <a:ext cx="47835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56" name="Google Shape;56;p14"/>
          <p:cNvGrpSpPr/>
          <p:nvPr/>
        </p:nvGrpSpPr>
        <p:grpSpPr>
          <a:xfrm>
            <a:off x="441277" y="4211105"/>
            <a:ext cx="1109095" cy="932250"/>
            <a:chOff x="1507450" y="3919292"/>
            <a:chExt cx="953486" cy="801453"/>
          </a:xfrm>
        </p:grpSpPr>
        <p:grpSp>
          <p:nvGrpSpPr>
            <p:cNvPr id="57" name="Google Shape;57;p14"/>
            <p:cNvGrpSpPr/>
            <p:nvPr/>
          </p:nvGrpSpPr>
          <p:grpSpPr>
            <a:xfrm>
              <a:off x="1806988" y="3919292"/>
              <a:ext cx="441906" cy="801453"/>
              <a:chOff x="3816307" y="2352225"/>
              <a:chExt cx="1213027" cy="2199981"/>
            </a:xfrm>
          </p:grpSpPr>
          <p:sp>
            <p:nvSpPr>
              <p:cNvPr id="58" name="Google Shape;58;p1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14"/>
            <p:cNvGrpSpPr/>
            <p:nvPr/>
          </p:nvGrpSpPr>
          <p:grpSpPr>
            <a:xfrm>
              <a:off x="2248899" y="4334549"/>
              <a:ext cx="212037" cy="384777"/>
              <a:chOff x="3816307" y="2352225"/>
              <a:chExt cx="1213027" cy="2199981"/>
            </a:xfrm>
          </p:grpSpPr>
          <p:sp>
            <p:nvSpPr>
              <p:cNvPr id="62" name="Google Shape;62;p1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14"/>
            <p:cNvGrpSpPr/>
            <p:nvPr/>
          </p:nvGrpSpPr>
          <p:grpSpPr>
            <a:xfrm>
              <a:off x="1507450" y="4205080"/>
              <a:ext cx="212025" cy="514245"/>
              <a:chOff x="3816313" y="1611982"/>
              <a:chExt cx="1212958" cy="2940225"/>
            </a:xfrm>
          </p:grpSpPr>
          <p:sp>
            <p:nvSpPr>
              <p:cNvPr id="66" name="Google Shape;66;p14"/>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15"/>
          <p:cNvSpPr txBox="1"/>
          <p:nvPr>
            <p:ph type="title"/>
          </p:nvPr>
        </p:nvSpPr>
        <p:spPr>
          <a:xfrm>
            <a:off x="4807175" y="2378823"/>
            <a:ext cx="3450900" cy="1565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15"/>
          <p:cNvSpPr txBox="1"/>
          <p:nvPr>
            <p:ph hasCustomPrompt="1" idx="2" type="title"/>
          </p:nvPr>
        </p:nvSpPr>
        <p:spPr>
          <a:xfrm>
            <a:off x="5367575" y="1352850"/>
            <a:ext cx="2330100" cy="935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53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2" name="Google Shape;72;p15"/>
          <p:cNvSpPr/>
          <p:nvPr>
            <p:ph idx="3" type="pic"/>
          </p:nvPr>
        </p:nvSpPr>
        <p:spPr>
          <a:xfrm rot="-753846">
            <a:off x="1800135" y="1318050"/>
            <a:ext cx="1532191" cy="2655327"/>
          </a:xfrm>
          <a:prstGeom prst="rect">
            <a:avLst/>
          </a:prstGeom>
          <a:noFill/>
          <a:ln>
            <a:noFill/>
          </a:ln>
        </p:spPr>
      </p:sp>
      <p:grpSp>
        <p:nvGrpSpPr>
          <p:cNvPr id="73" name="Google Shape;73;p15"/>
          <p:cNvGrpSpPr/>
          <p:nvPr/>
        </p:nvGrpSpPr>
        <p:grpSpPr>
          <a:xfrm>
            <a:off x="7580724" y="4358676"/>
            <a:ext cx="850067" cy="783895"/>
            <a:chOff x="3367697" y="4450908"/>
            <a:chExt cx="750015" cy="691570"/>
          </a:xfrm>
        </p:grpSpPr>
        <p:grpSp>
          <p:nvGrpSpPr>
            <p:cNvPr id="74" name="Google Shape;74;p15"/>
            <p:cNvGrpSpPr/>
            <p:nvPr/>
          </p:nvGrpSpPr>
          <p:grpSpPr>
            <a:xfrm>
              <a:off x="3950921" y="4839761"/>
              <a:ext cx="166791" cy="302717"/>
              <a:chOff x="3816307" y="2352225"/>
              <a:chExt cx="1213027" cy="2199981"/>
            </a:xfrm>
          </p:grpSpPr>
          <p:sp>
            <p:nvSpPr>
              <p:cNvPr id="75" name="Google Shape;75;p1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15"/>
            <p:cNvGrpSpPr/>
            <p:nvPr/>
          </p:nvGrpSpPr>
          <p:grpSpPr>
            <a:xfrm>
              <a:off x="3367697" y="4737903"/>
              <a:ext cx="166782" cy="404575"/>
              <a:chOff x="3816313" y="1611982"/>
              <a:chExt cx="1212958" cy="2940225"/>
            </a:xfrm>
          </p:grpSpPr>
          <p:sp>
            <p:nvSpPr>
              <p:cNvPr id="79" name="Google Shape;79;p15"/>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5"/>
            <p:cNvGrpSpPr/>
            <p:nvPr/>
          </p:nvGrpSpPr>
          <p:grpSpPr>
            <a:xfrm>
              <a:off x="3608133" y="4450908"/>
              <a:ext cx="285045" cy="691541"/>
              <a:chOff x="3816313" y="1611982"/>
              <a:chExt cx="1212958" cy="2940225"/>
            </a:xfrm>
          </p:grpSpPr>
          <p:sp>
            <p:nvSpPr>
              <p:cNvPr id="83" name="Google Shape;83;p15"/>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86" name="Shape 86"/>
        <p:cNvGrpSpPr/>
        <p:nvPr/>
      </p:nvGrpSpPr>
      <p:grpSpPr>
        <a:xfrm>
          <a:off x="0" y="0"/>
          <a:ext cx="0" cy="0"/>
          <a:chOff x="0" y="0"/>
          <a:chExt cx="0" cy="0"/>
        </a:xfrm>
      </p:grpSpPr>
      <p:sp>
        <p:nvSpPr>
          <p:cNvPr id="87" name="Google Shape;87;p1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3000">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6"/>
          <p:cNvSpPr txBox="1"/>
          <p:nvPr>
            <p:ph idx="1" type="body"/>
          </p:nvPr>
        </p:nvSpPr>
        <p:spPr>
          <a:xfrm>
            <a:off x="720000" y="941526"/>
            <a:ext cx="7704000" cy="344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atin typeface="DM Sans"/>
                <a:ea typeface="DM Sans"/>
                <a:cs typeface="DM Sans"/>
                <a:sym typeface="DM Sans"/>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89" name="Google Shape;89;p16"/>
          <p:cNvSpPr/>
          <p:nvPr/>
        </p:nvSpPr>
        <p:spPr>
          <a:xfrm>
            <a:off x="7548750" y="346373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6"/>
          <p:cNvGrpSpPr/>
          <p:nvPr/>
        </p:nvGrpSpPr>
        <p:grpSpPr>
          <a:xfrm>
            <a:off x="7948511" y="4358656"/>
            <a:ext cx="964529" cy="2918046"/>
            <a:chOff x="1825573" y="1896181"/>
            <a:chExt cx="964529" cy="2918046"/>
          </a:xfrm>
        </p:grpSpPr>
        <p:sp>
          <p:nvSpPr>
            <p:cNvPr id="91" name="Google Shape;91;p16"/>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6"/>
            <p:cNvGrpSpPr/>
            <p:nvPr/>
          </p:nvGrpSpPr>
          <p:grpSpPr>
            <a:xfrm>
              <a:off x="2001780" y="2072389"/>
              <a:ext cx="612115" cy="2698300"/>
              <a:chOff x="1718105" y="2072389"/>
              <a:chExt cx="612115" cy="2698300"/>
            </a:xfrm>
          </p:grpSpPr>
          <p:sp>
            <p:nvSpPr>
              <p:cNvPr id="93" name="Google Shape;93;p16"/>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4" name="Google Shape;144;p16"/>
          <p:cNvGrpSpPr/>
          <p:nvPr/>
        </p:nvGrpSpPr>
        <p:grpSpPr>
          <a:xfrm flipH="1">
            <a:off x="7212993" y="4513162"/>
            <a:ext cx="514249" cy="630515"/>
            <a:chOff x="1551613" y="4513162"/>
            <a:chExt cx="514249" cy="630515"/>
          </a:xfrm>
        </p:grpSpPr>
        <p:grpSp>
          <p:nvGrpSpPr>
            <p:cNvPr id="145" name="Google Shape;145;p16"/>
            <p:cNvGrpSpPr/>
            <p:nvPr/>
          </p:nvGrpSpPr>
          <p:grpSpPr>
            <a:xfrm>
              <a:off x="1551613" y="4513162"/>
              <a:ext cx="347653" cy="630515"/>
              <a:chOff x="3816307" y="2352225"/>
              <a:chExt cx="1213027" cy="2199981"/>
            </a:xfrm>
          </p:grpSpPr>
          <p:sp>
            <p:nvSpPr>
              <p:cNvPr id="146" name="Google Shape;146;p1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6"/>
            <p:cNvGrpSpPr/>
            <p:nvPr/>
          </p:nvGrpSpPr>
          <p:grpSpPr>
            <a:xfrm>
              <a:off x="1899071" y="4839761"/>
              <a:ext cx="166791" cy="302717"/>
              <a:chOff x="3816307" y="2352225"/>
              <a:chExt cx="1213027" cy="2199981"/>
            </a:xfrm>
          </p:grpSpPr>
          <p:sp>
            <p:nvSpPr>
              <p:cNvPr id="150" name="Google Shape;150;p1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 name="Google Shape;153;p16"/>
          <p:cNvGrpSpPr/>
          <p:nvPr/>
        </p:nvGrpSpPr>
        <p:grpSpPr>
          <a:xfrm>
            <a:off x="-1359250" y="-766400"/>
            <a:ext cx="2079250" cy="1802500"/>
            <a:chOff x="349725" y="59275"/>
            <a:chExt cx="2079250" cy="1802500"/>
          </a:xfrm>
        </p:grpSpPr>
        <p:sp>
          <p:nvSpPr>
            <p:cNvPr id="154" name="Google Shape;154;p16"/>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5" name="Google Shape;155;p16"/>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6"/>
          <p:cNvGrpSpPr/>
          <p:nvPr/>
        </p:nvGrpSpPr>
        <p:grpSpPr>
          <a:xfrm>
            <a:off x="8243439" y="4002345"/>
            <a:ext cx="374657" cy="463150"/>
            <a:chOff x="8243489" y="4050570"/>
            <a:chExt cx="374657" cy="463150"/>
          </a:xfrm>
        </p:grpSpPr>
        <p:sp>
          <p:nvSpPr>
            <p:cNvPr id="157" name="Google Shape;157;p16"/>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 name="Shape 159"/>
        <p:cNvGrpSpPr/>
        <p:nvPr/>
      </p:nvGrpSpPr>
      <p:grpSpPr>
        <a:xfrm>
          <a:off x="0" y="0"/>
          <a:ext cx="0" cy="0"/>
          <a:chOff x="0" y="0"/>
          <a:chExt cx="0" cy="0"/>
        </a:xfrm>
      </p:grpSpPr>
      <p:sp>
        <p:nvSpPr>
          <p:cNvPr id="160" name="Google Shape;160;p17"/>
          <p:cNvSpPr/>
          <p:nvPr/>
        </p:nvSpPr>
        <p:spPr>
          <a:xfrm>
            <a:off x="-1338551" y="3533300"/>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17"/>
          <p:cNvSpPr txBox="1"/>
          <p:nvPr>
            <p:ph idx="1" type="subTitle"/>
          </p:nvPr>
        </p:nvSpPr>
        <p:spPr>
          <a:xfrm>
            <a:off x="4677978" y="2617764"/>
            <a:ext cx="3025200" cy="12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 name="Google Shape;163;p17"/>
          <p:cNvSpPr txBox="1"/>
          <p:nvPr>
            <p:ph idx="2" type="subTitle"/>
          </p:nvPr>
        </p:nvSpPr>
        <p:spPr>
          <a:xfrm>
            <a:off x="1440822" y="2617762"/>
            <a:ext cx="3026700" cy="12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 name="Google Shape;164;p17"/>
          <p:cNvSpPr txBox="1"/>
          <p:nvPr>
            <p:ph idx="3" type="subTitle"/>
          </p:nvPr>
        </p:nvSpPr>
        <p:spPr>
          <a:xfrm>
            <a:off x="1440822" y="2237427"/>
            <a:ext cx="302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5" name="Google Shape;165;p17"/>
          <p:cNvSpPr txBox="1"/>
          <p:nvPr>
            <p:ph idx="4" type="subTitle"/>
          </p:nvPr>
        </p:nvSpPr>
        <p:spPr>
          <a:xfrm>
            <a:off x="4677978" y="2237438"/>
            <a:ext cx="302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6" name="Google Shape;166;p17"/>
          <p:cNvGrpSpPr/>
          <p:nvPr/>
        </p:nvGrpSpPr>
        <p:grpSpPr>
          <a:xfrm rot="-5400000">
            <a:off x="5770006" y="-1428521"/>
            <a:ext cx="6382937" cy="1623549"/>
            <a:chOff x="713181" y="3935229"/>
            <a:chExt cx="6382937" cy="1623549"/>
          </a:xfrm>
        </p:grpSpPr>
        <p:sp>
          <p:nvSpPr>
            <p:cNvPr id="167" name="Google Shape;167;p17"/>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7"/>
            <p:cNvGrpSpPr/>
            <p:nvPr/>
          </p:nvGrpSpPr>
          <p:grpSpPr>
            <a:xfrm flipH="1" rot="5400000">
              <a:off x="3392071" y="1847512"/>
              <a:ext cx="1257637" cy="5799004"/>
              <a:chOff x="3563222" y="101822"/>
              <a:chExt cx="1212180" cy="5125965"/>
            </a:xfrm>
          </p:grpSpPr>
          <p:sp>
            <p:nvSpPr>
              <p:cNvPr id="169" name="Google Shape;169;p17"/>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3" name="Google Shape;253;p17"/>
          <p:cNvGrpSpPr/>
          <p:nvPr/>
        </p:nvGrpSpPr>
        <p:grpSpPr>
          <a:xfrm>
            <a:off x="-2955673" y="3282121"/>
            <a:ext cx="13848078" cy="1717216"/>
            <a:chOff x="3225200" y="1878300"/>
            <a:chExt cx="5251850" cy="651250"/>
          </a:xfrm>
        </p:grpSpPr>
        <p:sp>
          <p:nvSpPr>
            <p:cNvPr id="254" name="Google Shape;254;p17"/>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5" name="Google Shape;255;p17"/>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7"/>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7"/>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7"/>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7"/>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7"/>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7"/>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7"/>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7"/>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7"/>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7"/>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7"/>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7"/>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7"/>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7"/>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7"/>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7"/>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7"/>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7"/>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7"/>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7"/>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7"/>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7"/>
          <p:cNvGrpSpPr/>
          <p:nvPr/>
        </p:nvGrpSpPr>
        <p:grpSpPr>
          <a:xfrm flipH="1">
            <a:off x="632493" y="4513137"/>
            <a:ext cx="514249" cy="630515"/>
            <a:chOff x="1551613" y="4513162"/>
            <a:chExt cx="514249" cy="630515"/>
          </a:xfrm>
        </p:grpSpPr>
        <p:grpSp>
          <p:nvGrpSpPr>
            <p:cNvPr id="403" name="Google Shape;403;p17"/>
            <p:cNvGrpSpPr/>
            <p:nvPr/>
          </p:nvGrpSpPr>
          <p:grpSpPr>
            <a:xfrm>
              <a:off x="1551613" y="4513162"/>
              <a:ext cx="347653" cy="630515"/>
              <a:chOff x="3816307" y="2352225"/>
              <a:chExt cx="1213027" cy="2199981"/>
            </a:xfrm>
          </p:grpSpPr>
          <p:sp>
            <p:nvSpPr>
              <p:cNvPr id="404" name="Google Shape;404;p1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17"/>
            <p:cNvGrpSpPr/>
            <p:nvPr/>
          </p:nvGrpSpPr>
          <p:grpSpPr>
            <a:xfrm>
              <a:off x="1899071" y="4839761"/>
              <a:ext cx="166791" cy="302717"/>
              <a:chOff x="3816307" y="2352225"/>
              <a:chExt cx="1213027" cy="2199981"/>
            </a:xfrm>
          </p:grpSpPr>
          <p:sp>
            <p:nvSpPr>
              <p:cNvPr id="408" name="Google Shape;408;p1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 name="Google Shape;411;p17"/>
          <p:cNvGrpSpPr/>
          <p:nvPr/>
        </p:nvGrpSpPr>
        <p:grpSpPr>
          <a:xfrm>
            <a:off x="7515019" y="3763859"/>
            <a:ext cx="1185128" cy="1127605"/>
            <a:chOff x="7900788" y="3763745"/>
            <a:chExt cx="1185128" cy="1127605"/>
          </a:xfrm>
        </p:grpSpPr>
        <p:grpSp>
          <p:nvGrpSpPr>
            <p:cNvPr id="412" name="Google Shape;412;p17"/>
            <p:cNvGrpSpPr/>
            <p:nvPr/>
          </p:nvGrpSpPr>
          <p:grpSpPr>
            <a:xfrm>
              <a:off x="7900788" y="4339435"/>
              <a:ext cx="1185128" cy="551915"/>
              <a:chOff x="7728113" y="4430335"/>
              <a:chExt cx="1185128" cy="551915"/>
            </a:xfrm>
          </p:grpSpPr>
          <p:sp>
            <p:nvSpPr>
              <p:cNvPr id="413" name="Google Shape;413;p17"/>
              <p:cNvSpPr/>
              <p:nvPr/>
            </p:nvSpPr>
            <p:spPr>
              <a:xfrm>
                <a:off x="7728113" y="4848450"/>
                <a:ext cx="993600" cy="1338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414" name="Google Shape;414;p17"/>
              <p:cNvGrpSpPr/>
              <p:nvPr/>
            </p:nvGrpSpPr>
            <p:grpSpPr>
              <a:xfrm>
                <a:off x="7740297" y="4430335"/>
                <a:ext cx="1172944" cy="463143"/>
                <a:chOff x="2434350" y="2965420"/>
                <a:chExt cx="3877500" cy="1531050"/>
              </a:xfrm>
            </p:grpSpPr>
            <p:sp>
              <p:nvSpPr>
                <p:cNvPr id="415" name="Google Shape;415;p17"/>
                <p:cNvSpPr/>
                <p:nvPr/>
              </p:nvSpPr>
              <p:spPr>
                <a:xfrm>
                  <a:off x="3554346" y="3159217"/>
                  <a:ext cx="2687909" cy="732797"/>
                </a:xfrm>
                <a:custGeom>
                  <a:rect b="b" l="l" r="r" t="t"/>
                  <a:pathLst>
                    <a:path extrusionOk="0" h="3717" w="13634">
                      <a:moveTo>
                        <a:pt x="13509" y="0"/>
                      </a:moveTo>
                      <a:lnTo>
                        <a:pt x="0" y="938"/>
                      </a:lnTo>
                      <a:lnTo>
                        <a:pt x="572" y="3717"/>
                      </a:lnTo>
                      <a:lnTo>
                        <a:pt x="9695" y="3118"/>
                      </a:lnTo>
                      <a:lnTo>
                        <a:pt x="13634" y="1687"/>
                      </a:lnTo>
                      <a:lnTo>
                        <a:pt x="135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7"/>
                <p:cNvSpPr/>
                <p:nvPr/>
              </p:nvSpPr>
              <p:spPr>
                <a:xfrm>
                  <a:off x="3554346" y="3166604"/>
                  <a:ext cx="2687909" cy="732797"/>
                </a:xfrm>
                <a:custGeom>
                  <a:rect b="b" l="l" r="r" t="t"/>
                  <a:pathLst>
                    <a:path extrusionOk="0" h="3717" w="13634">
                      <a:moveTo>
                        <a:pt x="13509" y="0"/>
                      </a:moveTo>
                      <a:lnTo>
                        <a:pt x="0" y="938"/>
                      </a:lnTo>
                      <a:lnTo>
                        <a:pt x="572" y="3717"/>
                      </a:lnTo>
                      <a:lnTo>
                        <a:pt x="9695" y="3118"/>
                      </a:lnTo>
                      <a:lnTo>
                        <a:pt x="13634" y="1687"/>
                      </a:lnTo>
                      <a:lnTo>
                        <a:pt x="135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7"/>
                <p:cNvSpPr/>
                <p:nvPr/>
              </p:nvSpPr>
              <p:spPr>
                <a:xfrm>
                  <a:off x="3731582" y="3088440"/>
                  <a:ext cx="458959" cy="476308"/>
                </a:xfrm>
                <a:custGeom>
                  <a:rect b="b" l="l" r="r" t="t"/>
                  <a:pathLst>
                    <a:path extrusionOk="0" h="2416" w="2328">
                      <a:moveTo>
                        <a:pt x="1142" y="1"/>
                      </a:moveTo>
                      <a:cubicBezTo>
                        <a:pt x="1120" y="1"/>
                        <a:pt x="1098" y="1"/>
                        <a:pt x="1075" y="3"/>
                      </a:cubicBezTo>
                      <a:lnTo>
                        <a:pt x="843" y="16"/>
                      </a:lnTo>
                      <a:lnTo>
                        <a:pt x="856" y="45"/>
                      </a:lnTo>
                      <a:cubicBezTo>
                        <a:pt x="353" y="196"/>
                        <a:pt x="0" y="699"/>
                        <a:pt x="39" y="1284"/>
                      </a:cubicBezTo>
                      <a:cubicBezTo>
                        <a:pt x="82" y="1856"/>
                        <a:pt x="503" y="2320"/>
                        <a:pt x="1007" y="2402"/>
                      </a:cubicBezTo>
                      <a:lnTo>
                        <a:pt x="1020" y="2415"/>
                      </a:lnTo>
                      <a:lnTo>
                        <a:pt x="1239" y="2402"/>
                      </a:lnTo>
                      <a:cubicBezTo>
                        <a:pt x="1866" y="2360"/>
                        <a:pt x="2327" y="1788"/>
                        <a:pt x="2275" y="1134"/>
                      </a:cubicBezTo>
                      <a:cubicBezTo>
                        <a:pt x="2234" y="491"/>
                        <a:pt x="1726"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7"/>
                <p:cNvSpPr/>
                <p:nvPr/>
              </p:nvSpPr>
              <p:spPr>
                <a:xfrm>
                  <a:off x="3717978" y="3091200"/>
                  <a:ext cx="394492" cy="473943"/>
                </a:xfrm>
                <a:custGeom>
                  <a:rect b="b" l="l" r="r" t="t"/>
                  <a:pathLst>
                    <a:path extrusionOk="0" h="2404" w="2001">
                      <a:moveTo>
                        <a:pt x="952" y="1"/>
                      </a:moveTo>
                      <a:cubicBezTo>
                        <a:pt x="939" y="1"/>
                        <a:pt x="926" y="1"/>
                        <a:pt x="912" y="2"/>
                      </a:cubicBezTo>
                      <a:cubicBezTo>
                        <a:pt x="396" y="44"/>
                        <a:pt x="0" y="616"/>
                        <a:pt x="40" y="1270"/>
                      </a:cubicBezTo>
                      <a:cubicBezTo>
                        <a:pt x="81" y="1913"/>
                        <a:pt x="525" y="2403"/>
                        <a:pt x="1031" y="2403"/>
                      </a:cubicBezTo>
                      <a:cubicBezTo>
                        <a:pt x="1050" y="2403"/>
                        <a:pt x="1070" y="2403"/>
                        <a:pt x="1089" y="2401"/>
                      </a:cubicBezTo>
                      <a:cubicBezTo>
                        <a:pt x="1609" y="2372"/>
                        <a:pt x="2001" y="1800"/>
                        <a:pt x="1962" y="1146"/>
                      </a:cubicBezTo>
                      <a:cubicBezTo>
                        <a:pt x="1920" y="496"/>
                        <a:pt x="1469" y="1"/>
                        <a:pt x="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7"/>
                <p:cNvSpPr/>
                <p:nvPr/>
              </p:nvSpPr>
              <p:spPr>
                <a:xfrm>
                  <a:off x="5541003" y="2965420"/>
                  <a:ext cx="459551" cy="475520"/>
                </a:xfrm>
                <a:custGeom>
                  <a:rect b="b" l="l" r="r" t="t"/>
                  <a:pathLst>
                    <a:path extrusionOk="0" h="2412" w="2331">
                      <a:moveTo>
                        <a:pt x="1150" y="0"/>
                      </a:moveTo>
                      <a:cubicBezTo>
                        <a:pt x="1125" y="0"/>
                        <a:pt x="1101" y="1"/>
                        <a:pt x="1076" y="3"/>
                      </a:cubicBezTo>
                      <a:lnTo>
                        <a:pt x="844" y="16"/>
                      </a:lnTo>
                      <a:lnTo>
                        <a:pt x="860" y="42"/>
                      </a:lnTo>
                      <a:cubicBezTo>
                        <a:pt x="353" y="192"/>
                        <a:pt x="0" y="695"/>
                        <a:pt x="43" y="1281"/>
                      </a:cubicBezTo>
                      <a:cubicBezTo>
                        <a:pt x="82" y="1853"/>
                        <a:pt x="504" y="2317"/>
                        <a:pt x="1007" y="2385"/>
                      </a:cubicBezTo>
                      <a:lnTo>
                        <a:pt x="1023" y="2412"/>
                      </a:lnTo>
                      <a:lnTo>
                        <a:pt x="1239" y="2398"/>
                      </a:lnTo>
                      <a:cubicBezTo>
                        <a:pt x="1867" y="2356"/>
                        <a:pt x="2331" y="1784"/>
                        <a:pt x="2275" y="1117"/>
                      </a:cubicBezTo>
                      <a:cubicBezTo>
                        <a:pt x="2235" y="489"/>
                        <a:pt x="1744" y="0"/>
                        <a:pt x="1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7"/>
                <p:cNvSpPr/>
                <p:nvPr/>
              </p:nvSpPr>
              <p:spPr>
                <a:xfrm>
                  <a:off x="5527399" y="2967983"/>
                  <a:ext cx="395281" cy="473548"/>
                </a:xfrm>
                <a:custGeom>
                  <a:rect b="b" l="l" r="r" t="t"/>
                  <a:pathLst>
                    <a:path extrusionOk="0" h="2402" w="2005">
                      <a:moveTo>
                        <a:pt x="974" y="0"/>
                      </a:moveTo>
                      <a:cubicBezTo>
                        <a:pt x="953" y="0"/>
                        <a:pt x="933" y="1"/>
                        <a:pt x="913" y="3"/>
                      </a:cubicBezTo>
                      <a:cubicBezTo>
                        <a:pt x="396" y="42"/>
                        <a:pt x="1" y="601"/>
                        <a:pt x="43" y="1268"/>
                      </a:cubicBezTo>
                      <a:cubicBezTo>
                        <a:pt x="81" y="1908"/>
                        <a:pt x="523" y="2401"/>
                        <a:pt x="1030" y="2401"/>
                      </a:cubicBezTo>
                      <a:cubicBezTo>
                        <a:pt x="1051" y="2401"/>
                        <a:pt x="1072" y="2400"/>
                        <a:pt x="1092" y="2399"/>
                      </a:cubicBezTo>
                      <a:cubicBezTo>
                        <a:pt x="1609" y="2359"/>
                        <a:pt x="2004" y="1800"/>
                        <a:pt x="1962" y="1134"/>
                      </a:cubicBezTo>
                      <a:cubicBezTo>
                        <a:pt x="1924" y="505"/>
                        <a:pt x="1481" y="0"/>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
                <p:cNvSpPr/>
                <p:nvPr/>
              </p:nvSpPr>
              <p:spPr>
                <a:xfrm>
                  <a:off x="3554346" y="3159217"/>
                  <a:ext cx="2671743" cy="286850"/>
                </a:xfrm>
                <a:custGeom>
                  <a:rect b="b" l="l" r="r" t="t"/>
                  <a:pathLst>
                    <a:path extrusionOk="0" h="1455" w="13552">
                      <a:moveTo>
                        <a:pt x="13509" y="0"/>
                      </a:moveTo>
                      <a:lnTo>
                        <a:pt x="0" y="938"/>
                      </a:lnTo>
                      <a:lnTo>
                        <a:pt x="108" y="1455"/>
                      </a:lnTo>
                      <a:lnTo>
                        <a:pt x="13552" y="530"/>
                      </a:lnTo>
                      <a:lnTo>
                        <a:pt x="135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7"/>
                <p:cNvSpPr/>
                <p:nvPr/>
              </p:nvSpPr>
              <p:spPr>
                <a:xfrm>
                  <a:off x="3777320" y="3773926"/>
                  <a:ext cx="1688371" cy="665767"/>
                </a:xfrm>
                <a:custGeom>
                  <a:rect b="b" l="l" r="r" t="t"/>
                  <a:pathLst>
                    <a:path extrusionOk="0" h="3377" w="8564">
                      <a:moveTo>
                        <a:pt x="8564" y="0"/>
                      </a:moveTo>
                      <a:lnTo>
                        <a:pt x="0" y="559"/>
                      </a:lnTo>
                      <a:lnTo>
                        <a:pt x="1046" y="3377"/>
                      </a:lnTo>
                      <a:lnTo>
                        <a:pt x="5050" y="3093"/>
                      </a:lnTo>
                      <a:lnTo>
                        <a:pt x="8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7"/>
                <p:cNvSpPr/>
                <p:nvPr/>
              </p:nvSpPr>
              <p:spPr>
                <a:xfrm>
                  <a:off x="2488368" y="3233936"/>
                  <a:ext cx="2687515" cy="738712"/>
                </a:xfrm>
                <a:custGeom>
                  <a:rect b="b" l="l" r="r" t="t"/>
                  <a:pathLst>
                    <a:path extrusionOk="0" h="3747" w="13632">
                      <a:moveTo>
                        <a:pt x="13510" y="0"/>
                      </a:moveTo>
                      <a:lnTo>
                        <a:pt x="1" y="929"/>
                      </a:lnTo>
                      <a:lnTo>
                        <a:pt x="573" y="3746"/>
                      </a:lnTo>
                      <a:lnTo>
                        <a:pt x="9696" y="3106"/>
                      </a:lnTo>
                      <a:lnTo>
                        <a:pt x="13631" y="1690"/>
                      </a:lnTo>
                      <a:lnTo>
                        <a:pt x="13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7"/>
                <p:cNvSpPr/>
                <p:nvPr/>
              </p:nvSpPr>
              <p:spPr>
                <a:xfrm>
                  <a:off x="2751363" y="3548388"/>
                  <a:ext cx="1860678" cy="948082"/>
                </a:xfrm>
                <a:custGeom>
                  <a:rect b="b" l="l" r="r" t="t"/>
                  <a:pathLst>
                    <a:path extrusionOk="0" h="4809" w="9438">
                      <a:moveTo>
                        <a:pt x="9437" y="0"/>
                      </a:moveTo>
                      <a:lnTo>
                        <a:pt x="1" y="1850"/>
                      </a:lnTo>
                      <a:lnTo>
                        <a:pt x="1962" y="4809"/>
                      </a:lnTo>
                      <a:lnTo>
                        <a:pt x="6250" y="4521"/>
                      </a:lnTo>
                      <a:lnTo>
                        <a:pt x="94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7"/>
                <p:cNvSpPr/>
                <p:nvPr/>
              </p:nvSpPr>
              <p:spPr>
                <a:xfrm>
                  <a:off x="2875172" y="3891821"/>
                  <a:ext cx="826837" cy="550633"/>
                </a:xfrm>
                <a:custGeom>
                  <a:rect b="b" l="l" r="r" t="t"/>
                  <a:pathLst>
                    <a:path extrusionOk="0" h="2793" w="4194">
                      <a:moveTo>
                        <a:pt x="4017" y="1"/>
                      </a:moveTo>
                      <a:lnTo>
                        <a:pt x="0" y="288"/>
                      </a:lnTo>
                      <a:lnTo>
                        <a:pt x="1661" y="2792"/>
                      </a:lnTo>
                      <a:lnTo>
                        <a:pt x="4194" y="2616"/>
                      </a:lnTo>
                      <a:lnTo>
                        <a:pt x="40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7"/>
                <p:cNvSpPr/>
                <p:nvPr/>
              </p:nvSpPr>
              <p:spPr>
                <a:xfrm>
                  <a:off x="3084543" y="3891821"/>
                  <a:ext cx="604060" cy="368074"/>
                </a:xfrm>
                <a:custGeom>
                  <a:rect b="b" l="l" r="r" t="t"/>
                  <a:pathLst>
                    <a:path extrusionOk="0" h="1867" w="3064">
                      <a:moveTo>
                        <a:pt x="2955" y="1"/>
                      </a:moveTo>
                      <a:lnTo>
                        <a:pt x="504" y="177"/>
                      </a:lnTo>
                      <a:cubicBezTo>
                        <a:pt x="327" y="272"/>
                        <a:pt x="0" y="504"/>
                        <a:pt x="0" y="504"/>
                      </a:cubicBezTo>
                      <a:lnTo>
                        <a:pt x="1347" y="533"/>
                      </a:lnTo>
                      <a:lnTo>
                        <a:pt x="327" y="1171"/>
                      </a:lnTo>
                      <a:lnTo>
                        <a:pt x="1537" y="1089"/>
                      </a:lnTo>
                      <a:lnTo>
                        <a:pt x="1076" y="1867"/>
                      </a:lnTo>
                      <a:lnTo>
                        <a:pt x="2014" y="1403"/>
                      </a:lnTo>
                      <a:lnTo>
                        <a:pt x="2246" y="1824"/>
                      </a:lnTo>
                      <a:lnTo>
                        <a:pt x="2615" y="1269"/>
                      </a:lnTo>
                      <a:lnTo>
                        <a:pt x="2955" y="1743"/>
                      </a:lnTo>
                      <a:cubicBezTo>
                        <a:pt x="2955" y="1743"/>
                        <a:pt x="3024" y="1622"/>
                        <a:pt x="3063" y="1553"/>
                      </a:cubicBezTo>
                      <a:lnTo>
                        <a:pt x="29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7"/>
                <p:cNvSpPr/>
                <p:nvPr/>
              </p:nvSpPr>
              <p:spPr>
                <a:xfrm>
                  <a:off x="3747551" y="3846082"/>
                  <a:ext cx="577642" cy="556350"/>
                </a:xfrm>
                <a:custGeom>
                  <a:rect b="b" l="l" r="r" t="t"/>
                  <a:pathLst>
                    <a:path extrusionOk="0" h="2822" w="2930">
                      <a:moveTo>
                        <a:pt x="2929" y="1"/>
                      </a:moveTo>
                      <a:lnTo>
                        <a:pt x="1" y="206"/>
                      </a:lnTo>
                      <a:lnTo>
                        <a:pt x="177" y="2821"/>
                      </a:lnTo>
                      <a:lnTo>
                        <a:pt x="981" y="2766"/>
                      </a:lnTo>
                      <a:lnTo>
                        <a:pt x="29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7"/>
                <p:cNvSpPr/>
                <p:nvPr/>
              </p:nvSpPr>
              <p:spPr>
                <a:xfrm>
                  <a:off x="4026712" y="3773926"/>
                  <a:ext cx="1438980" cy="606623"/>
                </a:xfrm>
                <a:custGeom>
                  <a:rect b="b" l="l" r="r" t="t"/>
                  <a:pathLst>
                    <a:path extrusionOk="0" h="3077" w="7299">
                      <a:moveTo>
                        <a:pt x="7299" y="0"/>
                      </a:moveTo>
                      <a:lnTo>
                        <a:pt x="1893" y="367"/>
                      </a:lnTo>
                      <a:lnTo>
                        <a:pt x="0" y="3076"/>
                      </a:lnTo>
                      <a:lnTo>
                        <a:pt x="4141" y="2792"/>
                      </a:lnTo>
                      <a:lnTo>
                        <a:pt x="72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7"/>
                <p:cNvSpPr/>
                <p:nvPr/>
              </p:nvSpPr>
              <p:spPr>
                <a:xfrm>
                  <a:off x="4029658" y="3828493"/>
                  <a:ext cx="1162579" cy="525990"/>
                </a:xfrm>
                <a:custGeom>
                  <a:rect b="b" l="l" r="r" t="t"/>
                  <a:pathLst>
                    <a:path extrusionOk="0" h="2668" w="5897">
                      <a:moveTo>
                        <a:pt x="5462" y="0"/>
                      </a:moveTo>
                      <a:lnTo>
                        <a:pt x="4468" y="1265"/>
                      </a:lnTo>
                      <a:lnTo>
                        <a:pt x="4305" y="530"/>
                      </a:lnTo>
                      <a:lnTo>
                        <a:pt x="3759" y="994"/>
                      </a:lnTo>
                      <a:lnTo>
                        <a:pt x="3488" y="435"/>
                      </a:lnTo>
                      <a:lnTo>
                        <a:pt x="2641" y="1376"/>
                      </a:lnTo>
                      <a:lnTo>
                        <a:pt x="2167" y="722"/>
                      </a:lnTo>
                      <a:lnTo>
                        <a:pt x="1935" y="1415"/>
                      </a:lnTo>
                      <a:lnTo>
                        <a:pt x="1402" y="1131"/>
                      </a:lnTo>
                      <a:lnTo>
                        <a:pt x="1170" y="2151"/>
                      </a:lnTo>
                      <a:cubicBezTo>
                        <a:pt x="1170" y="2151"/>
                        <a:pt x="722" y="2056"/>
                        <a:pt x="517" y="1919"/>
                      </a:cubicBezTo>
                      <a:lnTo>
                        <a:pt x="0" y="2667"/>
                      </a:lnTo>
                      <a:lnTo>
                        <a:pt x="0" y="2667"/>
                      </a:lnTo>
                      <a:lnTo>
                        <a:pt x="4141" y="2383"/>
                      </a:lnTo>
                      <a:lnTo>
                        <a:pt x="5897" y="830"/>
                      </a:lnTo>
                      <a:cubicBezTo>
                        <a:pt x="5884" y="830"/>
                        <a:pt x="5884" y="817"/>
                        <a:pt x="5871" y="804"/>
                      </a:cubicBezTo>
                      <a:cubicBezTo>
                        <a:pt x="5681" y="559"/>
                        <a:pt x="5462" y="0"/>
                        <a:pt x="5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7"/>
                <p:cNvSpPr/>
                <p:nvPr/>
              </p:nvSpPr>
              <p:spPr>
                <a:xfrm>
                  <a:off x="6010806" y="3282237"/>
                  <a:ext cx="301044" cy="228297"/>
                </a:xfrm>
                <a:custGeom>
                  <a:rect b="b" l="l" r="r" t="t"/>
                  <a:pathLst>
                    <a:path extrusionOk="0" h="1158" w="1527">
                      <a:moveTo>
                        <a:pt x="1295" y="0"/>
                      </a:moveTo>
                      <a:lnTo>
                        <a:pt x="0" y="396"/>
                      </a:lnTo>
                      <a:lnTo>
                        <a:pt x="219" y="1158"/>
                      </a:lnTo>
                      <a:lnTo>
                        <a:pt x="1527" y="765"/>
                      </a:lnTo>
                      <a:lnTo>
                        <a:pt x="12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7"/>
                <p:cNvSpPr/>
                <p:nvPr/>
              </p:nvSpPr>
              <p:spPr>
                <a:xfrm>
                  <a:off x="6099719" y="3282237"/>
                  <a:ext cx="212131" cy="177433"/>
                </a:xfrm>
                <a:custGeom>
                  <a:rect b="b" l="l" r="r" t="t"/>
                  <a:pathLst>
                    <a:path extrusionOk="0" h="900" w="1076">
                      <a:moveTo>
                        <a:pt x="844" y="0"/>
                      </a:moveTo>
                      <a:lnTo>
                        <a:pt x="435" y="125"/>
                      </a:lnTo>
                      <a:cubicBezTo>
                        <a:pt x="530" y="177"/>
                        <a:pt x="693" y="288"/>
                        <a:pt x="693" y="288"/>
                      </a:cubicBezTo>
                      <a:lnTo>
                        <a:pt x="177" y="327"/>
                      </a:lnTo>
                      <a:lnTo>
                        <a:pt x="477" y="615"/>
                      </a:lnTo>
                      <a:lnTo>
                        <a:pt x="0" y="667"/>
                      </a:lnTo>
                      <a:cubicBezTo>
                        <a:pt x="0" y="667"/>
                        <a:pt x="396" y="860"/>
                        <a:pt x="612" y="899"/>
                      </a:cubicBezTo>
                      <a:lnTo>
                        <a:pt x="1076" y="765"/>
                      </a:lnTo>
                      <a:lnTo>
                        <a:pt x="8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7"/>
                <p:cNvSpPr/>
                <p:nvPr/>
              </p:nvSpPr>
              <p:spPr>
                <a:xfrm>
                  <a:off x="5156959" y="3339016"/>
                  <a:ext cx="292764" cy="203653"/>
                </a:xfrm>
                <a:custGeom>
                  <a:rect b="b" l="l" r="r" t="t"/>
                  <a:pathLst>
                    <a:path extrusionOk="0" h="1033" w="1485">
                      <a:moveTo>
                        <a:pt x="151" y="0"/>
                      </a:moveTo>
                      <a:lnTo>
                        <a:pt x="0" y="788"/>
                      </a:lnTo>
                      <a:lnTo>
                        <a:pt x="1337" y="1033"/>
                      </a:lnTo>
                      <a:lnTo>
                        <a:pt x="1484" y="258"/>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7"/>
                <p:cNvSpPr/>
                <p:nvPr/>
              </p:nvSpPr>
              <p:spPr>
                <a:xfrm>
                  <a:off x="5078889" y="3110718"/>
                  <a:ext cx="1074454" cy="456594"/>
                </a:xfrm>
                <a:custGeom>
                  <a:rect b="b" l="l" r="r" t="t"/>
                  <a:pathLst>
                    <a:path extrusionOk="0" h="2316" w="5450">
                      <a:moveTo>
                        <a:pt x="5273" y="1"/>
                      </a:moveTo>
                      <a:lnTo>
                        <a:pt x="1" y="1812"/>
                      </a:lnTo>
                      <a:lnTo>
                        <a:pt x="181" y="2315"/>
                      </a:lnTo>
                      <a:lnTo>
                        <a:pt x="5450" y="504"/>
                      </a:lnTo>
                      <a:lnTo>
                        <a:pt x="5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7"/>
                <p:cNvSpPr/>
                <p:nvPr/>
              </p:nvSpPr>
              <p:spPr>
                <a:xfrm>
                  <a:off x="2434350" y="3378840"/>
                  <a:ext cx="201879" cy="118880"/>
                </a:xfrm>
                <a:custGeom>
                  <a:rect b="b" l="l" r="r" t="t"/>
                  <a:pathLst>
                    <a:path extrusionOk="0" h="603" w="1024">
                      <a:moveTo>
                        <a:pt x="994" y="1"/>
                      </a:moveTo>
                      <a:lnTo>
                        <a:pt x="0" y="69"/>
                      </a:lnTo>
                      <a:lnTo>
                        <a:pt x="30" y="602"/>
                      </a:lnTo>
                      <a:lnTo>
                        <a:pt x="1023" y="534"/>
                      </a:lnTo>
                      <a:lnTo>
                        <a:pt x="9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7"/>
                <p:cNvSpPr/>
                <p:nvPr/>
              </p:nvSpPr>
              <p:spPr>
                <a:xfrm>
                  <a:off x="5167802" y="3081146"/>
                  <a:ext cx="1074454" cy="456396"/>
                </a:xfrm>
                <a:custGeom>
                  <a:rect b="b" l="l" r="r" t="t"/>
                  <a:pathLst>
                    <a:path extrusionOk="0" h="2315" w="5450">
                      <a:moveTo>
                        <a:pt x="5270" y="1"/>
                      </a:moveTo>
                      <a:lnTo>
                        <a:pt x="1" y="1811"/>
                      </a:lnTo>
                      <a:lnTo>
                        <a:pt x="177" y="2315"/>
                      </a:lnTo>
                      <a:lnTo>
                        <a:pt x="5450" y="504"/>
                      </a:lnTo>
                      <a:lnTo>
                        <a:pt x="52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7"/>
                <p:cNvSpPr/>
                <p:nvPr/>
              </p:nvSpPr>
              <p:spPr>
                <a:xfrm>
                  <a:off x="4327559" y="3304121"/>
                  <a:ext cx="601497" cy="332785"/>
                </a:xfrm>
                <a:custGeom>
                  <a:rect b="b" l="l" r="r" t="t"/>
                  <a:pathLst>
                    <a:path extrusionOk="0" h="1688" w="3051">
                      <a:moveTo>
                        <a:pt x="2995" y="1"/>
                      </a:moveTo>
                      <a:lnTo>
                        <a:pt x="2779" y="14"/>
                      </a:lnTo>
                      <a:cubicBezTo>
                        <a:pt x="2831" y="775"/>
                        <a:pt x="2302" y="1429"/>
                        <a:pt x="1592" y="1471"/>
                      </a:cubicBezTo>
                      <a:cubicBezTo>
                        <a:pt x="1563" y="1474"/>
                        <a:pt x="1533" y="1475"/>
                        <a:pt x="1503" y="1475"/>
                      </a:cubicBezTo>
                      <a:cubicBezTo>
                        <a:pt x="1193" y="1475"/>
                        <a:pt x="890" y="1352"/>
                        <a:pt x="654" y="1128"/>
                      </a:cubicBezTo>
                      <a:cubicBezTo>
                        <a:pt x="396" y="899"/>
                        <a:pt x="233" y="556"/>
                        <a:pt x="203" y="190"/>
                      </a:cubicBezTo>
                      <a:lnTo>
                        <a:pt x="1" y="203"/>
                      </a:lnTo>
                      <a:cubicBezTo>
                        <a:pt x="27" y="625"/>
                        <a:pt x="203" y="1007"/>
                        <a:pt x="504" y="1292"/>
                      </a:cubicBezTo>
                      <a:cubicBezTo>
                        <a:pt x="788" y="1553"/>
                        <a:pt x="1145" y="1687"/>
                        <a:pt x="1498" y="1687"/>
                      </a:cubicBezTo>
                      <a:lnTo>
                        <a:pt x="1605" y="1687"/>
                      </a:lnTo>
                      <a:cubicBezTo>
                        <a:pt x="2423" y="1635"/>
                        <a:pt x="3050" y="870"/>
                        <a:pt x="2995"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7"/>
                <p:cNvSpPr/>
                <p:nvPr/>
              </p:nvSpPr>
              <p:spPr>
                <a:xfrm>
                  <a:off x="2636032" y="3411173"/>
                  <a:ext cx="604060" cy="333376"/>
                </a:xfrm>
                <a:custGeom>
                  <a:rect b="b" l="l" r="r" t="t"/>
                  <a:pathLst>
                    <a:path extrusionOk="0" h="1691" w="3064">
                      <a:moveTo>
                        <a:pt x="2995" y="0"/>
                      </a:moveTo>
                      <a:lnTo>
                        <a:pt x="2779" y="13"/>
                      </a:lnTo>
                      <a:cubicBezTo>
                        <a:pt x="2831" y="765"/>
                        <a:pt x="2302" y="1432"/>
                        <a:pt x="1592" y="1471"/>
                      </a:cubicBezTo>
                      <a:cubicBezTo>
                        <a:pt x="1559" y="1474"/>
                        <a:pt x="1526" y="1475"/>
                        <a:pt x="1494" y="1475"/>
                      </a:cubicBezTo>
                      <a:cubicBezTo>
                        <a:pt x="1187" y="1475"/>
                        <a:pt x="887" y="1353"/>
                        <a:pt x="654" y="1131"/>
                      </a:cubicBezTo>
                      <a:cubicBezTo>
                        <a:pt x="396" y="886"/>
                        <a:pt x="233" y="559"/>
                        <a:pt x="216" y="193"/>
                      </a:cubicBezTo>
                      <a:lnTo>
                        <a:pt x="0" y="206"/>
                      </a:lnTo>
                      <a:cubicBezTo>
                        <a:pt x="27" y="628"/>
                        <a:pt x="203" y="1010"/>
                        <a:pt x="517" y="1295"/>
                      </a:cubicBezTo>
                      <a:cubicBezTo>
                        <a:pt x="788" y="1553"/>
                        <a:pt x="1144" y="1690"/>
                        <a:pt x="1511" y="1690"/>
                      </a:cubicBezTo>
                      <a:lnTo>
                        <a:pt x="1605" y="1690"/>
                      </a:lnTo>
                      <a:cubicBezTo>
                        <a:pt x="2439" y="1635"/>
                        <a:pt x="3063" y="873"/>
                        <a:pt x="2995" y="0"/>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7"/>
                <p:cNvSpPr/>
                <p:nvPr/>
              </p:nvSpPr>
              <p:spPr>
                <a:xfrm>
                  <a:off x="4394589" y="3076414"/>
                  <a:ext cx="504698" cy="467831"/>
                </a:xfrm>
                <a:custGeom>
                  <a:rect b="b" l="l" r="r" t="t"/>
                  <a:pathLst>
                    <a:path extrusionOk="0" h="2373" w="2560">
                      <a:moveTo>
                        <a:pt x="1326" y="0"/>
                      </a:moveTo>
                      <a:cubicBezTo>
                        <a:pt x="907" y="0"/>
                        <a:pt x="496" y="241"/>
                        <a:pt x="272" y="665"/>
                      </a:cubicBezTo>
                      <a:cubicBezTo>
                        <a:pt x="1" y="1169"/>
                        <a:pt x="108" y="1780"/>
                        <a:pt x="504" y="2120"/>
                      </a:cubicBezTo>
                      <a:lnTo>
                        <a:pt x="491" y="2136"/>
                      </a:lnTo>
                      <a:lnTo>
                        <a:pt x="693" y="2244"/>
                      </a:lnTo>
                      <a:cubicBezTo>
                        <a:pt x="852" y="2332"/>
                        <a:pt x="1024" y="2373"/>
                        <a:pt x="1195" y="2373"/>
                      </a:cubicBezTo>
                      <a:cubicBezTo>
                        <a:pt x="1612" y="2373"/>
                        <a:pt x="2026" y="2128"/>
                        <a:pt x="2246" y="1711"/>
                      </a:cubicBezTo>
                      <a:cubicBezTo>
                        <a:pt x="2560" y="1126"/>
                        <a:pt x="2370" y="420"/>
                        <a:pt x="1824" y="132"/>
                      </a:cubicBezTo>
                      <a:lnTo>
                        <a:pt x="1622" y="25"/>
                      </a:lnTo>
                      <a:lnTo>
                        <a:pt x="1609" y="38"/>
                      </a:lnTo>
                      <a:cubicBezTo>
                        <a:pt x="1515" y="12"/>
                        <a:pt x="1420" y="0"/>
                        <a:pt x="1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7"/>
                <p:cNvSpPr/>
                <p:nvPr/>
              </p:nvSpPr>
              <p:spPr>
                <a:xfrm>
                  <a:off x="4373297" y="3061825"/>
                  <a:ext cx="456396" cy="455016"/>
                </a:xfrm>
                <a:custGeom>
                  <a:rect b="b" l="l" r="r" t="t"/>
                  <a:pathLst>
                    <a:path extrusionOk="0" h="2308" w="2315">
                      <a:moveTo>
                        <a:pt x="1339" y="1"/>
                      </a:moveTo>
                      <a:cubicBezTo>
                        <a:pt x="950" y="1"/>
                        <a:pt x="544" y="262"/>
                        <a:pt x="311" y="697"/>
                      </a:cubicBezTo>
                      <a:cubicBezTo>
                        <a:pt x="1" y="1282"/>
                        <a:pt x="122" y="1965"/>
                        <a:pt x="599" y="2210"/>
                      </a:cubicBezTo>
                      <a:cubicBezTo>
                        <a:pt x="718" y="2276"/>
                        <a:pt x="848" y="2307"/>
                        <a:pt x="981" y="2307"/>
                      </a:cubicBezTo>
                      <a:cubicBezTo>
                        <a:pt x="1368" y="2307"/>
                        <a:pt x="1781" y="2044"/>
                        <a:pt x="2014" y="1609"/>
                      </a:cubicBezTo>
                      <a:cubicBezTo>
                        <a:pt x="2315" y="1024"/>
                        <a:pt x="2191" y="344"/>
                        <a:pt x="1730" y="99"/>
                      </a:cubicBezTo>
                      <a:cubicBezTo>
                        <a:pt x="1607" y="32"/>
                        <a:pt x="1474" y="1"/>
                        <a:pt x="1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7"/>
                <p:cNvSpPr/>
                <p:nvPr/>
              </p:nvSpPr>
              <p:spPr>
                <a:xfrm>
                  <a:off x="4453931" y="3142459"/>
                  <a:ext cx="295327" cy="294341"/>
                </a:xfrm>
                <a:custGeom>
                  <a:rect b="b" l="l" r="r" t="t"/>
                  <a:pathLst>
                    <a:path extrusionOk="0" h="1493" w="1498">
                      <a:moveTo>
                        <a:pt x="877" y="0"/>
                      </a:moveTo>
                      <a:cubicBezTo>
                        <a:pt x="627" y="0"/>
                        <a:pt x="358" y="164"/>
                        <a:pt x="203" y="451"/>
                      </a:cubicBezTo>
                      <a:cubicBezTo>
                        <a:pt x="0" y="834"/>
                        <a:pt x="82" y="1268"/>
                        <a:pt x="379" y="1432"/>
                      </a:cubicBezTo>
                      <a:cubicBezTo>
                        <a:pt x="459" y="1473"/>
                        <a:pt x="544" y="1493"/>
                        <a:pt x="631" y="1493"/>
                      </a:cubicBezTo>
                      <a:cubicBezTo>
                        <a:pt x="886" y="1493"/>
                        <a:pt x="1150" y="1322"/>
                        <a:pt x="1291" y="1036"/>
                      </a:cubicBezTo>
                      <a:cubicBezTo>
                        <a:pt x="1497" y="657"/>
                        <a:pt x="1416" y="219"/>
                        <a:pt x="1115" y="56"/>
                      </a:cubicBezTo>
                      <a:cubicBezTo>
                        <a:pt x="1041" y="18"/>
                        <a:pt x="960" y="0"/>
                        <a:pt x="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p:nvPr/>
              </p:nvSpPr>
              <p:spPr>
                <a:xfrm>
                  <a:off x="4536930" y="3223881"/>
                  <a:ext cx="131695" cy="130709"/>
                </a:xfrm>
                <a:custGeom>
                  <a:rect b="b" l="l" r="r" t="t"/>
                  <a:pathLst>
                    <a:path extrusionOk="0" h="663" w="668">
                      <a:moveTo>
                        <a:pt x="387" y="1"/>
                      </a:moveTo>
                      <a:cubicBezTo>
                        <a:pt x="273" y="1"/>
                        <a:pt x="154" y="78"/>
                        <a:pt x="83" y="202"/>
                      </a:cubicBezTo>
                      <a:cubicBezTo>
                        <a:pt x="1" y="365"/>
                        <a:pt x="27" y="571"/>
                        <a:pt x="164" y="636"/>
                      </a:cubicBezTo>
                      <a:cubicBezTo>
                        <a:pt x="199" y="654"/>
                        <a:pt x="237" y="663"/>
                        <a:pt x="276" y="663"/>
                      </a:cubicBezTo>
                      <a:cubicBezTo>
                        <a:pt x="390" y="663"/>
                        <a:pt x="512" y="591"/>
                        <a:pt x="573" y="460"/>
                      </a:cubicBezTo>
                      <a:cubicBezTo>
                        <a:pt x="668" y="296"/>
                        <a:pt x="625" y="94"/>
                        <a:pt x="491" y="25"/>
                      </a:cubicBezTo>
                      <a:cubicBezTo>
                        <a:pt x="458" y="9"/>
                        <a:pt x="423" y="1"/>
                        <a:pt x="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7"/>
                <p:cNvSpPr/>
                <p:nvPr/>
              </p:nvSpPr>
              <p:spPr>
                <a:xfrm>
                  <a:off x="2684333" y="3155274"/>
                  <a:ext cx="502135" cy="471183"/>
                </a:xfrm>
                <a:custGeom>
                  <a:rect b="b" l="l" r="r" t="t"/>
                  <a:pathLst>
                    <a:path extrusionOk="0" h="2390" w="2547">
                      <a:moveTo>
                        <a:pt x="1204" y="0"/>
                      </a:moveTo>
                      <a:cubicBezTo>
                        <a:pt x="1064" y="0"/>
                        <a:pt x="924" y="28"/>
                        <a:pt x="788" y="86"/>
                      </a:cubicBezTo>
                      <a:lnTo>
                        <a:pt x="573" y="167"/>
                      </a:lnTo>
                      <a:lnTo>
                        <a:pt x="586" y="197"/>
                      </a:lnTo>
                      <a:cubicBezTo>
                        <a:pt x="164" y="494"/>
                        <a:pt x="1" y="1096"/>
                        <a:pt x="216" y="1625"/>
                      </a:cubicBezTo>
                      <a:cubicBezTo>
                        <a:pt x="420" y="2092"/>
                        <a:pt x="854" y="2378"/>
                        <a:pt x="1306" y="2378"/>
                      </a:cubicBezTo>
                      <a:cubicBezTo>
                        <a:pt x="1369" y="2378"/>
                        <a:pt x="1434" y="2372"/>
                        <a:pt x="1498" y="2360"/>
                      </a:cubicBezTo>
                      <a:lnTo>
                        <a:pt x="1511" y="2390"/>
                      </a:lnTo>
                      <a:lnTo>
                        <a:pt x="1717" y="2292"/>
                      </a:lnTo>
                      <a:cubicBezTo>
                        <a:pt x="2289" y="2063"/>
                        <a:pt x="2547" y="1367"/>
                        <a:pt x="2289" y="756"/>
                      </a:cubicBezTo>
                      <a:cubicBezTo>
                        <a:pt x="2091" y="286"/>
                        <a:pt x="1654" y="0"/>
                        <a:pt x="1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a:off x="2665604" y="3176369"/>
                  <a:ext cx="451271" cy="461917"/>
                </a:xfrm>
                <a:custGeom>
                  <a:rect b="b" l="l" r="r" t="t"/>
                  <a:pathLst>
                    <a:path extrusionOk="0" h="2343" w="2289">
                      <a:moveTo>
                        <a:pt x="974" y="0"/>
                      </a:moveTo>
                      <a:cubicBezTo>
                        <a:pt x="869" y="0"/>
                        <a:pt x="766" y="20"/>
                        <a:pt x="668" y="60"/>
                      </a:cubicBezTo>
                      <a:cubicBezTo>
                        <a:pt x="190" y="266"/>
                        <a:pt x="1" y="933"/>
                        <a:pt x="259" y="1547"/>
                      </a:cubicBezTo>
                      <a:cubicBezTo>
                        <a:pt x="465" y="2036"/>
                        <a:pt x="889" y="2343"/>
                        <a:pt x="1301" y="2343"/>
                      </a:cubicBezTo>
                      <a:cubicBezTo>
                        <a:pt x="1405" y="2343"/>
                        <a:pt x="1507" y="2324"/>
                        <a:pt x="1606" y="2283"/>
                      </a:cubicBezTo>
                      <a:cubicBezTo>
                        <a:pt x="2096" y="2077"/>
                        <a:pt x="2289" y="1410"/>
                        <a:pt x="2027" y="796"/>
                      </a:cubicBezTo>
                      <a:cubicBezTo>
                        <a:pt x="1821" y="307"/>
                        <a:pt x="1389" y="0"/>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p:nvPr/>
              </p:nvSpPr>
              <p:spPr>
                <a:xfrm>
                  <a:off x="2746238" y="3258185"/>
                  <a:ext cx="290201" cy="298284"/>
                </a:xfrm>
                <a:custGeom>
                  <a:rect b="b" l="l" r="r" t="t"/>
                  <a:pathLst>
                    <a:path extrusionOk="0" h="1513" w="1472">
                      <a:moveTo>
                        <a:pt x="631" y="1"/>
                      </a:moveTo>
                      <a:cubicBezTo>
                        <a:pt x="564" y="1"/>
                        <a:pt x="498" y="14"/>
                        <a:pt x="435" y="41"/>
                      </a:cubicBezTo>
                      <a:cubicBezTo>
                        <a:pt x="108" y="178"/>
                        <a:pt x="0" y="600"/>
                        <a:pt x="164" y="995"/>
                      </a:cubicBezTo>
                      <a:cubicBezTo>
                        <a:pt x="294" y="1311"/>
                        <a:pt x="571" y="1512"/>
                        <a:pt x="837" y="1512"/>
                      </a:cubicBezTo>
                      <a:cubicBezTo>
                        <a:pt x="904" y="1512"/>
                        <a:pt x="970" y="1499"/>
                        <a:pt x="1033" y="1472"/>
                      </a:cubicBezTo>
                      <a:cubicBezTo>
                        <a:pt x="1347" y="1335"/>
                        <a:pt x="1471" y="913"/>
                        <a:pt x="1308" y="518"/>
                      </a:cubicBezTo>
                      <a:cubicBezTo>
                        <a:pt x="1164" y="202"/>
                        <a:pt x="894"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7"/>
                <p:cNvSpPr/>
                <p:nvPr/>
              </p:nvSpPr>
              <p:spPr>
                <a:xfrm>
                  <a:off x="2823519" y="3340988"/>
                  <a:ext cx="132286" cy="132680"/>
                </a:xfrm>
                <a:custGeom>
                  <a:rect b="b" l="l" r="r" t="t"/>
                  <a:pathLst>
                    <a:path extrusionOk="0" h="673" w="671">
                      <a:moveTo>
                        <a:pt x="288" y="1"/>
                      </a:moveTo>
                      <a:cubicBezTo>
                        <a:pt x="260" y="1"/>
                        <a:pt x="233" y="6"/>
                        <a:pt x="207" y="16"/>
                      </a:cubicBezTo>
                      <a:cubicBezTo>
                        <a:pt x="56" y="72"/>
                        <a:pt x="1" y="261"/>
                        <a:pt x="82" y="438"/>
                      </a:cubicBezTo>
                      <a:cubicBezTo>
                        <a:pt x="138" y="581"/>
                        <a:pt x="264" y="672"/>
                        <a:pt x="390" y="672"/>
                      </a:cubicBezTo>
                      <a:cubicBezTo>
                        <a:pt x="420" y="672"/>
                        <a:pt x="449" y="667"/>
                        <a:pt x="478" y="657"/>
                      </a:cubicBezTo>
                      <a:cubicBezTo>
                        <a:pt x="615" y="601"/>
                        <a:pt x="671" y="412"/>
                        <a:pt x="589" y="235"/>
                      </a:cubicBezTo>
                      <a:cubicBezTo>
                        <a:pt x="533" y="92"/>
                        <a:pt x="407" y="1"/>
                        <a:pt x="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7"/>
                <p:cNvSpPr/>
                <p:nvPr/>
              </p:nvSpPr>
              <p:spPr>
                <a:xfrm>
                  <a:off x="5457806" y="3325413"/>
                  <a:ext cx="488729" cy="230860"/>
                </a:xfrm>
                <a:custGeom>
                  <a:rect b="b" l="l" r="r" t="t"/>
                  <a:pathLst>
                    <a:path extrusionOk="0" h="1171" w="2479">
                      <a:moveTo>
                        <a:pt x="2328" y="0"/>
                      </a:moveTo>
                      <a:lnTo>
                        <a:pt x="1" y="504"/>
                      </a:lnTo>
                      <a:lnTo>
                        <a:pt x="138" y="1171"/>
                      </a:lnTo>
                      <a:lnTo>
                        <a:pt x="2478" y="667"/>
                      </a:lnTo>
                      <a:lnTo>
                        <a:pt x="2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
                <p:cNvSpPr/>
                <p:nvPr/>
              </p:nvSpPr>
              <p:spPr>
                <a:xfrm>
                  <a:off x="3830747" y="3884132"/>
                  <a:ext cx="271472" cy="276598"/>
                </a:xfrm>
                <a:custGeom>
                  <a:rect b="b" l="l" r="r" t="t"/>
                  <a:pathLst>
                    <a:path extrusionOk="0" h="1403" w="1377">
                      <a:moveTo>
                        <a:pt x="873" y="0"/>
                      </a:moveTo>
                      <a:lnTo>
                        <a:pt x="628" y="340"/>
                      </a:lnTo>
                      <a:lnTo>
                        <a:pt x="259" y="147"/>
                      </a:lnTo>
                      <a:lnTo>
                        <a:pt x="383" y="543"/>
                      </a:lnTo>
                      <a:lnTo>
                        <a:pt x="0" y="719"/>
                      </a:lnTo>
                      <a:lnTo>
                        <a:pt x="383" y="870"/>
                      </a:lnTo>
                      <a:lnTo>
                        <a:pt x="285" y="1278"/>
                      </a:lnTo>
                      <a:lnTo>
                        <a:pt x="641" y="1076"/>
                      </a:lnTo>
                      <a:lnTo>
                        <a:pt x="899" y="1403"/>
                      </a:lnTo>
                      <a:lnTo>
                        <a:pt x="968" y="994"/>
                      </a:lnTo>
                      <a:lnTo>
                        <a:pt x="1377" y="1007"/>
                      </a:lnTo>
                      <a:lnTo>
                        <a:pt x="1102" y="693"/>
                      </a:lnTo>
                      <a:lnTo>
                        <a:pt x="1363" y="380"/>
                      </a:lnTo>
                      <a:lnTo>
                        <a:pt x="955" y="409"/>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7"/>
                <p:cNvSpPr/>
                <p:nvPr/>
              </p:nvSpPr>
              <p:spPr>
                <a:xfrm>
                  <a:off x="5876745" y="4058017"/>
                  <a:ext cx="193402" cy="96997"/>
                </a:xfrm>
                <a:custGeom>
                  <a:rect b="b" l="l" r="r" t="t"/>
                  <a:pathLst>
                    <a:path extrusionOk="0" h="492" w="981">
                      <a:moveTo>
                        <a:pt x="546" y="1"/>
                      </a:moveTo>
                      <a:cubicBezTo>
                        <a:pt x="530" y="1"/>
                        <a:pt x="0" y="370"/>
                        <a:pt x="0" y="370"/>
                      </a:cubicBezTo>
                      <a:cubicBezTo>
                        <a:pt x="0" y="370"/>
                        <a:pt x="82" y="491"/>
                        <a:pt x="272" y="491"/>
                      </a:cubicBezTo>
                      <a:lnTo>
                        <a:pt x="981" y="491"/>
                      </a:lnTo>
                      <a:lnTo>
                        <a:pt x="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
                <p:cNvSpPr/>
                <p:nvPr/>
              </p:nvSpPr>
              <p:spPr>
                <a:xfrm>
                  <a:off x="5616313" y="4302875"/>
                  <a:ext cx="120851" cy="93645"/>
                </a:xfrm>
                <a:custGeom>
                  <a:rect b="b" l="l" r="r" t="t"/>
                  <a:pathLst>
                    <a:path extrusionOk="0" h="475" w="613">
                      <a:moveTo>
                        <a:pt x="27" y="1"/>
                      </a:moveTo>
                      <a:lnTo>
                        <a:pt x="1" y="285"/>
                      </a:lnTo>
                      <a:lnTo>
                        <a:pt x="122" y="475"/>
                      </a:lnTo>
                      <a:lnTo>
                        <a:pt x="449" y="328"/>
                      </a:lnTo>
                      <a:lnTo>
                        <a:pt x="612" y="164"/>
                      </a:lnTo>
                      <a:lnTo>
                        <a:pt x="315" y="66"/>
                      </a:lnTo>
                      <a:cubicBezTo>
                        <a:pt x="298" y="66"/>
                        <a:pt x="27"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p:nvPr/>
              </p:nvSpPr>
              <p:spPr>
                <a:xfrm>
                  <a:off x="6118448" y="3993746"/>
                  <a:ext cx="75507" cy="59341"/>
                </a:xfrm>
                <a:custGeom>
                  <a:rect b="b" l="l" r="r" t="t"/>
                  <a:pathLst>
                    <a:path extrusionOk="0" h="301" w="383">
                      <a:moveTo>
                        <a:pt x="190" y="0"/>
                      </a:moveTo>
                      <a:cubicBezTo>
                        <a:pt x="190" y="0"/>
                        <a:pt x="13" y="111"/>
                        <a:pt x="0" y="137"/>
                      </a:cubicBezTo>
                      <a:lnTo>
                        <a:pt x="39" y="232"/>
                      </a:lnTo>
                      <a:lnTo>
                        <a:pt x="163" y="301"/>
                      </a:lnTo>
                      <a:lnTo>
                        <a:pt x="382" y="262"/>
                      </a:lnTo>
                      <a:lnTo>
                        <a:pt x="353" y="111"/>
                      </a:lnTo>
                      <a:lnTo>
                        <a:pt x="1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p:nvPr/>
              </p:nvSpPr>
              <p:spPr>
                <a:xfrm>
                  <a:off x="6019086" y="4280992"/>
                  <a:ext cx="96799" cy="48498"/>
                </a:xfrm>
                <a:custGeom>
                  <a:rect b="b" l="l" r="r" t="t"/>
                  <a:pathLst>
                    <a:path extrusionOk="0" h="246" w="491">
                      <a:moveTo>
                        <a:pt x="1" y="1"/>
                      </a:moveTo>
                      <a:lnTo>
                        <a:pt x="95" y="246"/>
                      </a:lnTo>
                      <a:lnTo>
                        <a:pt x="380" y="177"/>
                      </a:lnTo>
                      <a:lnTo>
                        <a:pt x="491" y="1"/>
                      </a:lnTo>
                      <a:lnTo>
                        <a:pt x="233" y="3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p:nvPr/>
              </p:nvSpPr>
              <p:spPr>
                <a:xfrm>
                  <a:off x="5372244" y="4186952"/>
                  <a:ext cx="120654" cy="112966"/>
                </a:xfrm>
                <a:custGeom>
                  <a:rect b="b" l="l" r="r" t="t"/>
                  <a:pathLst>
                    <a:path extrusionOk="0" h="573" w="612">
                      <a:moveTo>
                        <a:pt x="543" y="1"/>
                      </a:moveTo>
                      <a:cubicBezTo>
                        <a:pt x="530" y="1"/>
                        <a:pt x="379" y="125"/>
                        <a:pt x="379" y="125"/>
                      </a:cubicBezTo>
                      <a:lnTo>
                        <a:pt x="0" y="69"/>
                      </a:lnTo>
                      <a:lnTo>
                        <a:pt x="258" y="288"/>
                      </a:lnTo>
                      <a:lnTo>
                        <a:pt x="271" y="573"/>
                      </a:lnTo>
                      <a:lnTo>
                        <a:pt x="611" y="327"/>
                      </a:lnTo>
                      <a:lnTo>
                        <a:pt x="5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p:nvPr/>
              </p:nvSpPr>
              <p:spPr>
                <a:xfrm>
                  <a:off x="6188041" y="4029036"/>
                  <a:ext cx="107643" cy="96997"/>
                </a:xfrm>
                <a:custGeom>
                  <a:rect b="b" l="l" r="r" t="t"/>
                  <a:pathLst>
                    <a:path extrusionOk="0" h="492" w="546">
                      <a:moveTo>
                        <a:pt x="546" y="1"/>
                      </a:moveTo>
                      <a:cubicBezTo>
                        <a:pt x="533" y="1"/>
                        <a:pt x="383" y="96"/>
                        <a:pt x="383" y="96"/>
                      </a:cubicBezTo>
                      <a:lnTo>
                        <a:pt x="124" y="164"/>
                      </a:lnTo>
                      <a:lnTo>
                        <a:pt x="0" y="380"/>
                      </a:lnTo>
                      <a:lnTo>
                        <a:pt x="275" y="491"/>
                      </a:lnTo>
                      <a:lnTo>
                        <a:pt x="520" y="409"/>
                      </a:lnTo>
                      <a:lnTo>
                        <a:pt x="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6155709" y="4251222"/>
                  <a:ext cx="85168" cy="70579"/>
                </a:xfrm>
                <a:custGeom>
                  <a:rect b="b" l="l" r="r" t="t"/>
                  <a:pathLst>
                    <a:path extrusionOk="0" h="358" w="432">
                      <a:moveTo>
                        <a:pt x="197" y="1"/>
                      </a:moveTo>
                      <a:cubicBezTo>
                        <a:pt x="196" y="1"/>
                        <a:pt x="195" y="1"/>
                        <a:pt x="193" y="1"/>
                      </a:cubicBezTo>
                      <a:cubicBezTo>
                        <a:pt x="177" y="31"/>
                        <a:pt x="14" y="139"/>
                        <a:pt x="1" y="165"/>
                      </a:cubicBezTo>
                      <a:lnTo>
                        <a:pt x="138" y="165"/>
                      </a:lnTo>
                      <a:lnTo>
                        <a:pt x="151" y="358"/>
                      </a:lnTo>
                      <a:cubicBezTo>
                        <a:pt x="151" y="358"/>
                        <a:pt x="328" y="302"/>
                        <a:pt x="383" y="302"/>
                      </a:cubicBezTo>
                      <a:cubicBezTo>
                        <a:pt x="385" y="303"/>
                        <a:pt x="387" y="303"/>
                        <a:pt x="389" y="303"/>
                      </a:cubicBezTo>
                      <a:cubicBezTo>
                        <a:pt x="431" y="303"/>
                        <a:pt x="339" y="151"/>
                        <a:pt x="301" y="139"/>
                      </a:cubicBezTo>
                      <a:cubicBezTo>
                        <a:pt x="261" y="126"/>
                        <a:pt x="223" y="1"/>
                        <a:pt x="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
                <p:cNvSpPr/>
                <p:nvPr/>
              </p:nvSpPr>
              <p:spPr>
                <a:xfrm>
                  <a:off x="5533314" y="4163097"/>
                  <a:ext cx="96799" cy="56384"/>
                </a:xfrm>
                <a:custGeom>
                  <a:rect b="b" l="l" r="r" t="t"/>
                  <a:pathLst>
                    <a:path extrusionOk="0" h="286" w="491">
                      <a:moveTo>
                        <a:pt x="0" y="1"/>
                      </a:moveTo>
                      <a:lnTo>
                        <a:pt x="95" y="285"/>
                      </a:lnTo>
                      <a:lnTo>
                        <a:pt x="379" y="220"/>
                      </a:lnTo>
                      <a:lnTo>
                        <a:pt x="490" y="1"/>
                      </a:lnTo>
                      <a:lnTo>
                        <a:pt x="229" y="2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 name="Google Shape;456;p17"/>
            <p:cNvGrpSpPr/>
            <p:nvPr/>
          </p:nvGrpSpPr>
          <p:grpSpPr>
            <a:xfrm>
              <a:off x="8213439" y="3763745"/>
              <a:ext cx="374657" cy="463150"/>
              <a:chOff x="8243489" y="4050570"/>
              <a:chExt cx="374657" cy="463150"/>
            </a:xfrm>
          </p:grpSpPr>
          <p:sp>
            <p:nvSpPr>
              <p:cNvPr id="457" name="Google Shape;457;p17"/>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7"/>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9" name="Shape 459"/>
        <p:cNvGrpSpPr/>
        <p:nvPr/>
      </p:nvGrpSpPr>
      <p:grpSpPr>
        <a:xfrm>
          <a:off x="0" y="0"/>
          <a:ext cx="0" cy="0"/>
          <a:chOff x="0" y="0"/>
          <a:chExt cx="0" cy="0"/>
        </a:xfrm>
      </p:grpSpPr>
      <p:sp>
        <p:nvSpPr>
          <p:cNvPr id="460" name="Google Shape;460;p18"/>
          <p:cNvSpPr/>
          <p:nvPr/>
        </p:nvSpPr>
        <p:spPr>
          <a:xfrm>
            <a:off x="6901213" y="42462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18"/>
          <p:cNvGrpSpPr/>
          <p:nvPr/>
        </p:nvGrpSpPr>
        <p:grpSpPr>
          <a:xfrm flipH="1" rot="5400000">
            <a:off x="-1411213" y="-902645"/>
            <a:ext cx="1103228" cy="3337661"/>
            <a:chOff x="1825573" y="1896181"/>
            <a:chExt cx="964529" cy="2918046"/>
          </a:xfrm>
        </p:grpSpPr>
        <p:sp>
          <p:nvSpPr>
            <p:cNvPr id="462" name="Google Shape;462;p18"/>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18"/>
            <p:cNvGrpSpPr/>
            <p:nvPr/>
          </p:nvGrpSpPr>
          <p:grpSpPr>
            <a:xfrm>
              <a:off x="2001780" y="2072389"/>
              <a:ext cx="612115" cy="2698300"/>
              <a:chOff x="1718105" y="2072389"/>
              <a:chExt cx="612115" cy="2698300"/>
            </a:xfrm>
          </p:grpSpPr>
          <p:sp>
            <p:nvSpPr>
              <p:cNvPr id="464" name="Google Shape;464;p18"/>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8"/>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8"/>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8"/>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8"/>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8"/>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8"/>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 name="Google Shape;515;p18"/>
          <p:cNvGrpSpPr/>
          <p:nvPr/>
        </p:nvGrpSpPr>
        <p:grpSpPr>
          <a:xfrm rot="5400000">
            <a:off x="3794695" y="3373512"/>
            <a:ext cx="4143889" cy="6604850"/>
            <a:chOff x="1336575" y="1389950"/>
            <a:chExt cx="1583450" cy="2523825"/>
          </a:xfrm>
        </p:grpSpPr>
        <p:sp>
          <p:nvSpPr>
            <p:cNvPr id="516" name="Google Shape;516;p18"/>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7" name="Google Shape;517;p18"/>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8"/>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8"/>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8"/>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8"/>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8"/>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18"/>
          <p:cNvGrpSpPr/>
          <p:nvPr/>
        </p:nvGrpSpPr>
        <p:grpSpPr>
          <a:xfrm>
            <a:off x="8243439" y="4320295"/>
            <a:ext cx="374657" cy="463150"/>
            <a:chOff x="8243489" y="4050570"/>
            <a:chExt cx="374657" cy="463150"/>
          </a:xfrm>
        </p:grpSpPr>
        <p:sp>
          <p:nvSpPr>
            <p:cNvPr id="555" name="Google Shape;555;p18"/>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557" name="Google Shape;557;p18"/>
          <p:cNvGrpSpPr/>
          <p:nvPr/>
        </p:nvGrpSpPr>
        <p:grpSpPr>
          <a:xfrm>
            <a:off x="366588" y="4512987"/>
            <a:ext cx="514249" cy="630515"/>
            <a:chOff x="366588" y="4512987"/>
            <a:chExt cx="514249" cy="630515"/>
          </a:xfrm>
        </p:grpSpPr>
        <p:grpSp>
          <p:nvGrpSpPr>
            <p:cNvPr id="558" name="Google Shape;558;p18"/>
            <p:cNvGrpSpPr/>
            <p:nvPr/>
          </p:nvGrpSpPr>
          <p:grpSpPr>
            <a:xfrm>
              <a:off x="366588" y="4512987"/>
              <a:ext cx="347653" cy="630515"/>
              <a:chOff x="3816307" y="2352225"/>
              <a:chExt cx="1213027" cy="2199981"/>
            </a:xfrm>
          </p:grpSpPr>
          <p:sp>
            <p:nvSpPr>
              <p:cNvPr id="559" name="Google Shape;559;p1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8"/>
            <p:cNvGrpSpPr/>
            <p:nvPr/>
          </p:nvGrpSpPr>
          <p:grpSpPr>
            <a:xfrm>
              <a:off x="714046" y="4839586"/>
              <a:ext cx="166791" cy="302717"/>
              <a:chOff x="3816307" y="2352225"/>
              <a:chExt cx="1213027" cy="2199981"/>
            </a:xfrm>
          </p:grpSpPr>
          <p:sp>
            <p:nvSpPr>
              <p:cNvPr id="563" name="Google Shape;563;p1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6" name="Google Shape;566;p1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7" name="Shape 567"/>
        <p:cNvGrpSpPr/>
        <p:nvPr/>
      </p:nvGrpSpPr>
      <p:grpSpPr>
        <a:xfrm>
          <a:off x="0" y="0"/>
          <a:ext cx="0" cy="0"/>
          <a:chOff x="0" y="0"/>
          <a:chExt cx="0" cy="0"/>
        </a:xfrm>
      </p:grpSpPr>
      <p:sp>
        <p:nvSpPr>
          <p:cNvPr id="568" name="Google Shape;568;p19"/>
          <p:cNvSpPr txBox="1"/>
          <p:nvPr>
            <p:ph type="title"/>
          </p:nvPr>
        </p:nvSpPr>
        <p:spPr>
          <a:xfrm>
            <a:off x="1032800" y="1028200"/>
            <a:ext cx="3327000" cy="572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9" name="Google Shape;569;p19"/>
          <p:cNvSpPr txBox="1"/>
          <p:nvPr>
            <p:ph idx="1" type="subTitle"/>
          </p:nvPr>
        </p:nvSpPr>
        <p:spPr>
          <a:xfrm>
            <a:off x="1032800" y="1600900"/>
            <a:ext cx="3327000" cy="185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570" name="Google Shape;570;p19"/>
          <p:cNvSpPr/>
          <p:nvPr>
            <p:ph idx="2" type="pic"/>
          </p:nvPr>
        </p:nvSpPr>
        <p:spPr>
          <a:xfrm rot="573118">
            <a:off x="5391556" y="1391138"/>
            <a:ext cx="1513179" cy="2622381"/>
          </a:xfrm>
          <a:prstGeom prst="rect">
            <a:avLst/>
          </a:prstGeom>
          <a:noFill/>
          <a:ln>
            <a:noFill/>
          </a:ln>
        </p:spPr>
      </p:sp>
      <p:grpSp>
        <p:nvGrpSpPr>
          <p:cNvPr id="571" name="Google Shape;571;p19"/>
          <p:cNvGrpSpPr/>
          <p:nvPr/>
        </p:nvGrpSpPr>
        <p:grpSpPr>
          <a:xfrm>
            <a:off x="544013" y="4513064"/>
            <a:ext cx="750012" cy="630423"/>
            <a:chOff x="1507450" y="3919292"/>
            <a:chExt cx="953486" cy="801453"/>
          </a:xfrm>
        </p:grpSpPr>
        <p:grpSp>
          <p:nvGrpSpPr>
            <p:cNvPr id="572" name="Google Shape;572;p19"/>
            <p:cNvGrpSpPr/>
            <p:nvPr/>
          </p:nvGrpSpPr>
          <p:grpSpPr>
            <a:xfrm>
              <a:off x="1806988" y="3919292"/>
              <a:ext cx="441906" cy="801453"/>
              <a:chOff x="3816307" y="2352225"/>
              <a:chExt cx="1213027" cy="2199981"/>
            </a:xfrm>
          </p:grpSpPr>
          <p:sp>
            <p:nvSpPr>
              <p:cNvPr id="573" name="Google Shape;573;p1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19"/>
            <p:cNvGrpSpPr/>
            <p:nvPr/>
          </p:nvGrpSpPr>
          <p:grpSpPr>
            <a:xfrm>
              <a:off x="2248899" y="4334549"/>
              <a:ext cx="212037" cy="384777"/>
              <a:chOff x="3816307" y="2352225"/>
              <a:chExt cx="1213027" cy="2199981"/>
            </a:xfrm>
          </p:grpSpPr>
          <p:sp>
            <p:nvSpPr>
              <p:cNvPr id="577" name="Google Shape;577;p1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19"/>
            <p:cNvGrpSpPr/>
            <p:nvPr/>
          </p:nvGrpSpPr>
          <p:grpSpPr>
            <a:xfrm>
              <a:off x="1507450" y="4205080"/>
              <a:ext cx="212025" cy="514245"/>
              <a:chOff x="3816313" y="1611982"/>
              <a:chExt cx="1212958" cy="2940225"/>
            </a:xfrm>
          </p:grpSpPr>
          <p:sp>
            <p:nvSpPr>
              <p:cNvPr id="581" name="Google Shape;581;p1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4" name="Shape 584"/>
        <p:cNvGrpSpPr/>
        <p:nvPr/>
      </p:nvGrpSpPr>
      <p:grpSpPr>
        <a:xfrm>
          <a:off x="0" y="0"/>
          <a:ext cx="0" cy="0"/>
          <a:chOff x="0" y="0"/>
          <a:chExt cx="0" cy="0"/>
        </a:xfrm>
      </p:grpSpPr>
      <p:sp>
        <p:nvSpPr>
          <p:cNvPr id="585" name="Google Shape;585;p20"/>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6" name="Shape 586"/>
        <p:cNvGrpSpPr/>
        <p:nvPr/>
      </p:nvGrpSpPr>
      <p:grpSpPr>
        <a:xfrm>
          <a:off x="0" y="0"/>
          <a:ext cx="0" cy="0"/>
          <a:chOff x="0" y="0"/>
          <a:chExt cx="0" cy="0"/>
        </a:xfrm>
      </p:grpSpPr>
      <p:sp>
        <p:nvSpPr>
          <p:cNvPr id="587" name="Google Shape;587;p21"/>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88" name="Google Shape;588;p21"/>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9" name="Shape 589"/>
        <p:cNvGrpSpPr/>
        <p:nvPr/>
      </p:nvGrpSpPr>
      <p:grpSpPr>
        <a:xfrm>
          <a:off x="0" y="0"/>
          <a:ext cx="0" cy="0"/>
          <a:chOff x="0" y="0"/>
          <a:chExt cx="0" cy="0"/>
        </a:xfrm>
      </p:grpSpPr>
      <p:sp>
        <p:nvSpPr>
          <p:cNvPr id="590" name="Google Shape;590;p22"/>
          <p:cNvSpPr txBox="1"/>
          <p:nvPr>
            <p:ph type="title"/>
          </p:nvPr>
        </p:nvSpPr>
        <p:spPr>
          <a:xfrm>
            <a:off x="720000" y="4014450"/>
            <a:ext cx="7704000" cy="572700"/>
          </a:xfrm>
          <a:prstGeom prst="rect">
            <a:avLst/>
          </a:prstGeom>
          <a:solidFill>
            <a:schemeClr val="accent5"/>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1" name="Shape 591"/>
        <p:cNvGrpSpPr/>
        <p:nvPr/>
      </p:nvGrpSpPr>
      <p:grpSpPr>
        <a:xfrm>
          <a:off x="0" y="0"/>
          <a:ext cx="0" cy="0"/>
          <a:chOff x="0" y="0"/>
          <a:chExt cx="0" cy="0"/>
        </a:xfrm>
      </p:grpSpPr>
      <p:sp>
        <p:nvSpPr>
          <p:cNvPr id="592" name="Google Shape;592;p23"/>
          <p:cNvSpPr txBox="1"/>
          <p:nvPr>
            <p:ph hasCustomPrompt="1" type="title"/>
          </p:nvPr>
        </p:nvSpPr>
        <p:spPr>
          <a:xfrm>
            <a:off x="2980075" y="1560925"/>
            <a:ext cx="5450700" cy="9645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9600"/>
              <a:buNone/>
              <a:defRPr sz="51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93" name="Google Shape;593;p23"/>
          <p:cNvSpPr txBox="1"/>
          <p:nvPr>
            <p:ph idx="1" type="subTitle"/>
          </p:nvPr>
        </p:nvSpPr>
        <p:spPr>
          <a:xfrm>
            <a:off x="2980075" y="2593225"/>
            <a:ext cx="5450700" cy="4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594" name="Shape 59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95" name="Shape 595"/>
        <p:cNvGrpSpPr/>
        <p:nvPr/>
      </p:nvGrpSpPr>
      <p:grpSpPr>
        <a:xfrm>
          <a:off x="0" y="0"/>
          <a:ext cx="0" cy="0"/>
          <a:chOff x="0" y="0"/>
          <a:chExt cx="0" cy="0"/>
        </a:xfrm>
      </p:grpSpPr>
      <p:sp>
        <p:nvSpPr>
          <p:cNvPr id="596" name="Google Shape;596;p25"/>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7" name="Google Shape;597;p25"/>
          <p:cNvSpPr txBox="1"/>
          <p:nvPr>
            <p:ph hasCustomPrompt="1" idx="2" type="title"/>
          </p:nvPr>
        </p:nvSpPr>
        <p:spPr>
          <a:xfrm>
            <a:off x="1692288"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8" name="Google Shape;598;p25"/>
          <p:cNvSpPr txBox="1"/>
          <p:nvPr>
            <p:ph hasCustomPrompt="1" idx="3" type="title"/>
          </p:nvPr>
        </p:nvSpPr>
        <p:spPr>
          <a:xfrm>
            <a:off x="1692288"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9" name="Google Shape;599;p25"/>
          <p:cNvSpPr txBox="1"/>
          <p:nvPr>
            <p:ph hasCustomPrompt="1" idx="4" type="title"/>
          </p:nvPr>
        </p:nvSpPr>
        <p:spPr>
          <a:xfrm>
            <a:off x="4044300"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0" name="Google Shape;600;p25"/>
          <p:cNvSpPr txBox="1"/>
          <p:nvPr>
            <p:ph hasCustomPrompt="1" idx="5" type="title"/>
          </p:nvPr>
        </p:nvSpPr>
        <p:spPr>
          <a:xfrm>
            <a:off x="4044300"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1" name="Google Shape;601;p25"/>
          <p:cNvSpPr txBox="1"/>
          <p:nvPr>
            <p:ph hasCustomPrompt="1" idx="6" type="title"/>
          </p:nvPr>
        </p:nvSpPr>
        <p:spPr>
          <a:xfrm>
            <a:off x="6394512"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2" name="Google Shape;602;p25"/>
          <p:cNvSpPr txBox="1"/>
          <p:nvPr>
            <p:ph hasCustomPrompt="1" idx="7" type="title"/>
          </p:nvPr>
        </p:nvSpPr>
        <p:spPr>
          <a:xfrm>
            <a:off x="6394512"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3" name="Google Shape;603;p25"/>
          <p:cNvSpPr txBox="1"/>
          <p:nvPr>
            <p:ph idx="1" type="subTitle"/>
          </p:nvPr>
        </p:nvSpPr>
        <p:spPr>
          <a:xfrm>
            <a:off x="1346688" y="2002563"/>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4" name="Google Shape;604;p25"/>
          <p:cNvSpPr txBox="1"/>
          <p:nvPr>
            <p:ph idx="8" type="subTitle"/>
          </p:nvPr>
        </p:nvSpPr>
        <p:spPr>
          <a:xfrm>
            <a:off x="3698700" y="2002563"/>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5" name="Google Shape;605;p25"/>
          <p:cNvSpPr txBox="1"/>
          <p:nvPr>
            <p:ph idx="9" type="subTitle"/>
          </p:nvPr>
        </p:nvSpPr>
        <p:spPr>
          <a:xfrm>
            <a:off x="6047112" y="2002575"/>
            <a:ext cx="1750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6" name="Google Shape;606;p25"/>
          <p:cNvSpPr txBox="1"/>
          <p:nvPr>
            <p:ph idx="13" type="subTitle"/>
          </p:nvPr>
        </p:nvSpPr>
        <p:spPr>
          <a:xfrm>
            <a:off x="1346688" y="3505100"/>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7" name="Google Shape;607;p25"/>
          <p:cNvSpPr txBox="1"/>
          <p:nvPr>
            <p:ph idx="14" type="subTitle"/>
          </p:nvPr>
        </p:nvSpPr>
        <p:spPr>
          <a:xfrm>
            <a:off x="3698700" y="3505100"/>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8" name="Google Shape;608;p25"/>
          <p:cNvSpPr txBox="1"/>
          <p:nvPr>
            <p:ph idx="15" type="subTitle"/>
          </p:nvPr>
        </p:nvSpPr>
        <p:spPr>
          <a:xfrm>
            <a:off x="6047112" y="3505103"/>
            <a:ext cx="1750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9" name="Google Shape;609;p25"/>
          <p:cNvSpPr/>
          <p:nvPr/>
        </p:nvSpPr>
        <p:spPr>
          <a:xfrm>
            <a:off x="-1874837" y="3995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5"/>
          <p:cNvGrpSpPr/>
          <p:nvPr/>
        </p:nvGrpSpPr>
        <p:grpSpPr>
          <a:xfrm flipH="1">
            <a:off x="5481470" y="1514187"/>
            <a:ext cx="4143889" cy="6604850"/>
            <a:chOff x="1336575" y="1389950"/>
            <a:chExt cx="1583450" cy="2523825"/>
          </a:xfrm>
        </p:grpSpPr>
        <p:sp>
          <p:nvSpPr>
            <p:cNvPr id="611" name="Google Shape;611;p25"/>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2" name="Google Shape;612;p25"/>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25"/>
          <p:cNvGrpSpPr/>
          <p:nvPr/>
        </p:nvGrpSpPr>
        <p:grpSpPr>
          <a:xfrm rot="5400000">
            <a:off x="-1426438" y="-1013658"/>
            <a:ext cx="1103228" cy="3337661"/>
            <a:chOff x="1825573" y="1896181"/>
            <a:chExt cx="964529" cy="2918046"/>
          </a:xfrm>
        </p:grpSpPr>
        <p:sp>
          <p:nvSpPr>
            <p:cNvPr id="650" name="Google Shape;650;p25"/>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25"/>
            <p:cNvGrpSpPr/>
            <p:nvPr/>
          </p:nvGrpSpPr>
          <p:grpSpPr>
            <a:xfrm>
              <a:off x="2001780" y="2072389"/>
              <a:ext cx="612115" cy="2698300"/>
              <a:chOff x="1718105" y="2072389"/>
              <a:chExt cx="612115" cy="2698300"/>
            </a:xfrm>
          </p:grpSpPr>
          <p:sp>
            <p:nvSpPr>
              <p:cNvPr id="652" name="Google Shape;652;p25"/>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3" name="Google Shape;703;p25"/>
          <p:cNvGrpSpPr/>
          <p:nvPr/>
        </p:nvGrpSpPr>
        <p:grpSpPr>
          <a:xfrm>
            <a:off x="556796" y="4513090"/>
            <a:ext cx="711583" cy="630414"/>
            <a:chOff x="460371" y="2406765"/>
            <a:chExt cx="711583" cy="630414"/>
          </a:xfrm>
        </p:grpSpPr>
        <p:grpSp>
          <p:nvGrpSpPr>
            <p:cNvPr id="704" name="Google Shape;704;p25"/>
            <p:cNvGrpSpPr/>
            <p:nvPr/>
          </p:nvGrpSpPr>
          <p:grpSpPr>
            <a:xfrm>
              <a:off x="666102" y="2406765"/>
              <a:ext cx="505852" cy="630414"/>
              <a:chOff x="666102" y="2406765"/>
              <a:chExt cx="505852" cy="630414"/>
            </a:xfrm>
          </p:grpSpPr>
          <p:grpSp>
            <p:nvGrpSpPr>
              <p:cNvPr id="705" name="Google Shape;705;p25"/>
              <p:cNvGrpSpPr/>
              <p:nvPr/>
            </p:nvGrpSpPr>
            <p:grpSpPr>
              <a:xfrm>
                <a:off x="1005172" y="2632603"/>
                <a:ext cx="166782" cy="404575"/>
                <a:chOff x="3816313" y="1611982"/>
                <a:chExt cx="1212958" cy="2940225"/>
              </a:xfrm>
            </p:grpSpPr>
            <p:sp>
              <p:nvSpPr>
                <p:cNvPr id="706" name="Google Shape;706;p25"/>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25"/>
              <p:cNvGrpSpPr/>
              <p:nvPr/>
            </p:nvGrpSpPr>
            <p:grpSpPr>
              <a:xfrm>
                <a:off x="666102" y="2406765"/>
                <a:ext cx="259816" cy="630384"/>
                <a:chOff x="3816313" y="1611982"/>
                <a:chExt cx="1212958" cy="2940225"/>
              </a:xfrm>
            </p:grpSpPr>
            <p:sp>
              <p:nvSpPr>
                <p:cNvPr id="710" name="Google Shape;710;p25"/>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 name="Google Shape;713;p25"/>
            <p:cNvGrpSpPr/>
            <p:nvPr/>
          </p:nvGrpSpPr>
          <p:grpSpPr>
            <a:xfrm>
              <a:off x="460371" y="2728161"/>
              <a:ext cx="166791" cy="302717"/>
              <a:chOff x="3816307" y="2352225"/>
              <a:chExt cx="1213027" cy="2199981"/>
            </a:xfrm>
          </p:grpSpPr>
          <p:sp>
            <p:nvSpPr>
              <p:cNvPr id="714" name="Google Shape;714;p2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0">
    <p:spTree>
      <p:nvGrpSpPr>
        <p:cNvPr id="717" name="Shape 717"/>
        <p:cNvGrpSpPr/>
        <p:nvPr/>
      </p:nvGrpSpPr>
      <p:grpSpPr>
        <a:xfrm>
          <a:off x="0" y="0"/>
          <a:ext cx="0" cy="0"/>
          <a:chOff x="0" y="0"/>
          <a:chExt cx="0" cy="0"/>
        </a:xfrm>
      </p:grpSpPr>
      <p:sp>
        <p:nvSpPr>
          <p:cNvPr id="718" name="Google Shape;718;p26"/>
          <p:cNvSpPr/>
          <p:nvPr/>
        </p:nvSpPr>
        <p:spPr>
          <a:xfrm>
            <a:off x="-840651" y="50318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26"/>
          <p:cNvGrpSpPr/>
          <p:nvPr/>
        </p:nvGrpSpPr>
        <p:grpSpPr>
          <a:xfrm rot="10800000">
            <a:off x="161612" y="-2694820"/>
            <a:ext cx="1103228" cy="3337661"/>
            <a:chOff x="1825573" y="1896181"/>
            <a:chExt cx="964529" cy="2918046"/>
          </a:xfrm>
        </p:grpSpPr>
        <p:sp>
          <p:nvSpPr>
            <p:cNvPr id="720" name="Google Shape;720;p26"/>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26"/>
            <p:cNvGrpSpPr/>
            <p:nvPr/>
          </p:nvGrpSpPr>
          <p:grpSpPr>
            <a:xfrm>
              <a:off x="2001780" y="2072389"/>
              <a:ext cx="612115" cy="2698300"/>
              <a:chOff x="1718105" y="2072389"/>
              <a:chExt cx="612115" cy="2698300"/>
            </a:xfrm>
          </p:grpSpPr>
          <p:sp>
            <p:nvSpPr>
              <p:cNvPr id="722" name="Google Shape;722;p26"/>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6"/>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6"/>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6"/>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6"/>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6"/>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6"/>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6"/>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3" name="Google Shape;773;p26"/>
          <p:cNvGrpSpPr/>
          <p:nvPr/>
        </p:nvGrpSpPr>
        <p:grpSpPr>
          <a:xfrm flipH="1">
            <a:off x="6950195" y="1503462"/>
            <a:ext cx="4143889" cy="6604850"/>
            <a:chOff x="1336575" y="1389950"/>
            <a:chExt cx="1583450" cy="2523825"/>
          </a:xfrm>
        </p:grpSpPr>
        <p:sp>
          <p:nvSpPr>
            <p:cNvPr id="774" name="Google Shape;774;p26"/>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75" name="Google Shape;775;p26"/>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26"/>
          <p:cNvGrpSpPr/>
          <p:nvPr/>
        </p:nvGrpSpPr>
        <p:grpSpPr>
          <a:xfrm>
            <a:off x="460302" y="4513090"/>
            <a:ext cx="505852" cy="630414"/>
            <a:chOff x="666102" y="2406765"/>
            <a:chExt cx="505852" cy="630414"/>
          </a:xfrm>
        </p:grpSpPr>
        <p:grpSp>
          <p:nvGrpSpPr>
            <p:cNvPr id="813" name="Google Shape;813;p26"/>
            <p:cNvGrpSpPr/>
            <p:nvPr/>
          </p:nvGrpSpPr>
          <p:grpSpPr>
            <a:xfrm>
              <a:off x="1005172" y="2632603"/>
              <a:ext cx="166782" cy="404575"/>
              <a:chOff x="3816313" y="1611982"/>
              <a:chExt cx="1212958" cy="2940225"/>
            </a:xfrm>
          </p:grpSpPr>
          <p:sp>
            <p:nvSpPr>
              <p:cNvPr id="814" name="Google Shape;814;p26"/>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26"/>
            <p:cNvGrpSpPr/>
            <p:nvPr/>
          </p:nvGrpSpPr>
          <p:grpSpPr>
            <a:xfrm>
              <a:off x="666102" y="2406765"/>
              <a:ext cx="259816" cy="630384"/>
              <a:chOff x="3816313" y="1611982"/>
              <a:chExt cx="1212958" cy="2940225"/>
            </a:xfrm>
          </p:grpSpPr>
          <p:sp>
            <p:nvSpPr>
              <p:cNvPr id="818" name="Google Shape;818;p26"/>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6"/>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1" name="Google Shape;821;p2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2" name="Google Shape;822;p26"/>
          <p:cNvSpPr txBox="1"/>
          <p:nvPr>
            <p:ph idx="1" type="subTitle"/>
          </p:nvPr>
        </p:nvSpPr>
        <p:spPr>
          <a:xfrm>
            <a:off x="713225" y="930738"/>
            <a:ext cx="771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grpSp>
        <p:nvGrpSpPr>
          <p:cNvPr id="823" name="Google Shape;823;p26"/>
          <p:cNvGrpSpPr/>
          <p:nvPr/>
        </p:nvGrpSpPr>
        <p:grpSpPr>
          <a:xfrm>
            <a:off x="8243439" y="4325320"/>
            <a:ext cx="374657" cy="463150"/>
            <a:chOff x="8243489" y="4050570"/>
            <a:chExt cx="374657" cy="463150"/>
          </a:xfrm>
        </p:grpSpPr>
        <p:sp>
          <p:nvSpPr>
            <p:cNvPr id="824" name="Google Shape;824;p26"/>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826" name="Shape 826"/>
        <p:cNvGrpSpPr/>
        <p:nvPr/>
      </p:nvGrpSpPr>
      <p:grpSpPr>
        <a:xfrm>
          <a:off x="0" y="0"/>
          <a:ext cx="0" cy="0"/>
          <a:chOff x="0" y="0"/>
          <a:chExt cx="0" cy="0"/>
        </a:xfrm>
      </p:grpSpPr>
      <p:sp>
        <p:nvSpPr>
          <p:cNvPr id="827" name="Google Shape;827;p2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8" name="Google Shape;828;p27"/>
          <p:cNvSpPr txBox="1"/>
          <p:nvPr>
            <p:ph idx="1" type="subTitle"/>
          </p:nvPr>
        </p:nvSpPr>
        <p:spPr>
          <a:xfrm>
            <a:off x="713225" y="1342550"/>
            <a:ext cx="3825300" cy="24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grpSp>
        <p:nvGrpSpPr>
          <p:cNvPr id="829" name="Google Shape;829;p27"/>
          <p:cNvGrpSpPr/>
          <p:nvPr/>
        </p:nvGrpSpPr>
        <p:grpSpPr>
          <a:xfrm>
            <a:off x="-1359250" y="-412400"/>
            <a:ext cx="2079250" cy="1802500"/>
            <a:chOff x="349725" y="59275"/>
            <a:chExt cx="2079250" cy="1802500"/>
          </a:xfrm>
        </p:grpSpPr>
        <p:sp>
          <p:nvSpPr>
            <p:cNvPr id="830" name="Google Shape;830;p27"/>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1" name="Google Shape;831;p27"/>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27"/>
          <p:cNvGrpSpPr/>
          <p:nvPr/>
        </p:nvGrpSpPr>
        <p:grpSpPr>
          <a:xfrm>
            <a:off x="338213" y="4513064"/>
            <a:ext cx="750012" cy="630423"/>
            <a:chOff x="1507450" y="3919292"/>
            <a:chExt cx="953486" cy="801453"/>
          </a:xfrm>
        </p:grpSpPr>
        <p:grpSp>
          <p:nvGrpSpPr>
            <p:cNvPr id="833" name="Google Shape;833;p27"/>
            <p:cNvGrpSpPr/>
            <p:nvPr/>
          </p:nvGrpSpPr>
          <p:grpSpPr>
            <a:xfrm>
              <a:off x="1806988" y="3919292"/>
              <a:ext cx="441906" cy="801453"/>
              <a:chOff x="3816307" y="2352225"/>
              <a:chExt cx="1213027" cy="2199981"/>
            </a:xfrm>
          </p:grpSpPr>
          <p:sp>
            <p:nvSpPr>
              <p:cNvPr id="834" name="Google Shape;834;p2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27"/>
            <p:cNvGrpSpPr/>
            <p:nvPr/>
          </p:nvGrpSpPr>
          <p:grpSpPr>
            <a:xfrm>
              <a:off x="2248899" y="4334549"/>
              <a:ext cx="212037" cy="384777"/>
              <a:chOff x="3816307" y="2352225"/>
              <a:chExt cx="1213027" cy="2199981"/>
            </a:xfrm>
          </p:grpSpPr>
          <p:sp>
            <p:nvSpPr>
              <p:cNvPr id="838" name="Google Shape;838;p2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27"/>
            <p:cNvGrpSpPr/>
            <p:nvPr/>
          </p:nvGrpSpPr>
          <p:grpSpPr>
            <a:xfrm>
              <a:off x="1507450" y="4205080"/>
              <a:ext cx="212025" cy="514245"/>
              <a:chOff x="3816313" y="1611982"/>
              <a:chExt cx="1212958" cy="2940225"/>
            </a:xfrm>
          </p:grpSpPr>
          <p:sp>
            <p:nvSpPr>
              <p:cNvPr id="842" name="Google Shape;842;p27"/>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45" name="Shape 845"/>
        <p:cNvGrpSpPr/>
        <p:nvPr/>
      </p:nvGrpSpPr>
      <p:grpSpPr>
        <a:xfrm>
          <a:off x="0" y="0"/>
          <a:ext cx="0" cy="0"/>
          <a:chOff x="0" y="0"/>
          <a:chExt cx="0" cy="0"/>
        </a:xfrm>
      </p:grpSpPr>
      <p:sp>
        <p:nvSpPr>
          <p:cNvPr id="846" name="Google Shape;846;p28"/>
          <p:cNvSpPr/>
          <p:nvPr/>
        </p:nvSpPr>
        <p:spPr>
          <a:xfrm>
            <a:off x="-1441737" y="36396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 name="Google Shape;847;p28"/>
          <p:cNvGrpSpPr/>
          <p:nvPr/>
        </p:nvGrpSpPr>
        <p:grpSpPr>
          <a:xfrm rot="-5400000">
            <a:off x="-1101175" y="4427675"/>
            <a:ext cx="2079250" cy="1802500"/>
            <a:chOff x="349725" y="59275"/>
            <a:chExt cx="2079250" cy="1802500"/>
          </a:xfrm>
        </p:grpSpPr>
        <p:sp>
          <p:nvSpPr>
            <p:cNvPr id="848" name="Google Shape;848;p28"/>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9" name="Google Shape;849;p28"/>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28"/>
          <p:cNvGrpSpPr/>
          <p:nvPr/>
        </p:nvGrpSpPr>
        <p:grpSpPr>
          <a:xfrm rot="-5400000">
            <a:off x="5770006" y="-1428521"/>
            <a:ext cx="6382937" cy="1623549"/>
            <a:chOff x="713181" y="3935229"/>
            <a:chExt cx="6382937" cy="1623549"/>
          </a:xfrm>
        </p:grpSpPr>
        <p:sp>
          <p:nvSpPr>
            <p:cNvPr id="851" name="Google Shape;851;p28"/>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28"/>
            <p:cNvGrpSpPr/>
            <p:nvPr/>
          </p:nvGrpSpPr>
          <p:grpSpPr>
            <a:xfrm flipH="1" rot="5400000">
              <a:off x="3392071" y="1847512"/>
              <a:ext cx="1257637" cy="5799004"/>
              <a:chOff x="3563222" y="101822"/>
              <a:chExt cx="1212180" cy="5125965"/>
            </a:xfrm>
          </p:grpSpPr>
          <p:sp>
            <p:nvSpPr>
              <p:cNvPr id="853" name="Google Shape;853;p28"/>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7" name="Google Shape;937;p28"/>
          <p:cNvGrpSpPr/>
          <p:nvPr/>
        </p:nvGrpSpPr>
        <p:grpSpPr>
          <a:xfrm>
            <a:off x="7768463" y="4513064"/>
            <a:ext cx="750012" cy="630423"/>
            <a:chOff x="1507450" y="3919292"/>
            <a:chExt cx="953486" cy="801453"/>
          </a:xfrm>
        </p:grpSpPr>
        <p:grpSp>
          <p:nvGrpSpPr>
            <p:cNvPr id="938" name="Google Shape;938;p28"/>
            <p:cNvGrpSpPr/>
            <p:nvPr/>
          </p:nvGrpSpPr>
          <p:grpSpPr>
            <a:xfrm>
              <a:off x="1806988" y="3919292"/>
              <a:ext cx="441906" cy="801453"/>
              <a:chOff x="3816307" y="2352225"/>
              <a:chExt cx="1213027" cy="2199981"/>
            </a:xfrm>
          </p:grpSpPr>
          <p:sp>
            <p:nvSpPr>
              <p:cNvPr id="939" name="Google Shape;939;p2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28"/>
            <p:cNvGrpSpPr/>
            <p:nvPr/>
          </p:nvGrpSpPr>
          <p:grpSpPr>
            <a:xfrm>
              <a:off x="2248899" y="4334549"/>
              <a:ext cx="212037" cy="384777"/>
              <a:chOff x="3816307" y="2352225"/>
              <a:chExt cx="1213027" cy="2199981"/>
            </a:xfrm>
          </p:grpSpPr>
          <p:sp>
            <p:nvSpPr>
              <p:cNvPr id="943" name="Google Shape;943;p2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28"/>
            <p:cNvGrpSpPr/>
            <p:nvPr/>
          </p:nvGrpSpPr>
          <p:grpSpPr>
            <a:xfrm>
              <a:off x="1507450" y="4205080"/>
              <a:ext cx="212025" cy="514245"/>
              <a:chOff x="3816313" y="1611982"/>
              <a:chExt cx="1212958" cy="2940225"/>
            </a:xfrm>
          </p:grpSpPr>
          <p:sp>
            <p:nvSpPr>
              <p:cNvPr id="947" name="Google Shape;947;p28"/>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0" name="Google Shape;950;p28"/>
          <p:cNvGrpSpPr/>
          <p:nvPr/>
        </p:nvGrpSpPr>
        <p:grpSpPr>
          <a:xfrm>
            <a:off x="301289" y="4002345"/>
            <a:ext cx="374657" cy="463150"/>
            <a:chOff x="8243489" y="4050570"/>
            <a:chExt cx="374657" cy="463150"/>
          </a:xfrm>
        </p:grpSpPr>
        <p:sp>
          <p:nvSpPr>
            <p:cNvPr id="951" name="Google Shape;951;p28"/>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
        <p:nvSpPr>
          <p:cNvPr id="953" name="Google Shape;953;p28"/>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54" name="Google Shape;954;p28"/>
          <p:cNvSpPr txBox="1"/>
          <p:nvPr>
            <p:ph idx="1" type="subTitle"/>
          </p:nvPr>
        </p:nvSpPr>
        <p:spPr>
          <a:xfrm>
            <a:off x="1090025"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55" name="Google Shape;955;p28"/>
          <p:cNvSpPr txBox="1"/>
          <p:nvPr>
            <p:ph idx="2" type="subTitle"/>
          </p:nvPr>
        </p:nvSpPr>
        <p:spPr>
          <a:xfrm>
            <a:off x="3484350"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56" name="Google Shape;956;p28"/>
          <p:cNvSpPr txBox="1"/>
          <p:nvPr>
            <p:ph idx="3" type="subTitle"/>
          </p:nvPr>
        </p:nvSpPr>
        <p:spPr>
          <a:xfrm>
            <a:off x="5878675"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57" name="Google Shape;957;p28"/>
          <p:cNvSpPr txBox="1"/>
          <p:nvPr>
            <p:ph idx="4" type="subTitle"/>
          </p:nvPr>
        </p:nvSpPr>
        <p:spPr>
          <a:xfrm>
            <a:off x="1090025"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8" name="Google Shape;958;p28"/>
          <p:cNvSpPr txBox="1"/>
          <p:nvPr>
            <p:ph idx="5" type="subTitle"/>
          </p:nvPr>
        </p:nvSpPr>
        <p:spPr>
          <a:xfrm>
            <a:off x="3484350"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9" name="Google Shape;959;p28"/>
          <p:cNvSpPr txBox="1"/>
          <p:nvPr>
            <p:ph idx="6" type="subTitle"/>
          </p:nvPr>
        </p:nvSpPr>
        <p:spPr>
          <a:xfrm>
            <a:off x="5878675"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60" name="Shape 960"/>
        <p:cNvGrpSpPr/>
        <p:nvPr/>
      </p:nvGrpSpPr>
      <p:grpSpPr>
        <a:xfrm>
          <a:off x="0" y="0"/>
          <a:ext cx="0" cy="0"/>
          <a:chOff x="0" y="0"/>
          <a:chExt cx="0" cy="0"/>
        </a:xfrm>
      </p:grpSpPr>
      <p:sp>
        <p:nvSpPr>
          <p:cNvPr id="961" name="Google Shape;961;p2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2" name="Google Shape;962;p29"/>
          <p:cNvSpPr txBox="1"/>
          <p:nvPr>
            <p:ph idx="1" type="subTitle"/>
          </p:nvPr>
        </p:nvSpPr>
        <p:spPr>
          <a:xfrm>
            <a:off x="1823546" y="16237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63" name="Google Shape;963;p29"/>
          <p:cNvSpPr txBox="1"/>
          <p:nvPr>
            <p:ph idx="2" type="subTitle"/>
          </p:nvPr>
        </p:nvSpPr>
        <p:spPr>
          <a:xfrm>
            <a:off x="5517024" y="16237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64" name="Google Shape;964;p29"/>
          <p:cNvSpPr txBox="1"/>
          <p:nvPr>
            <p:ph idx="3" type="subTitle"/>
          </p:nvPr>
        </p:nvSpPr>
        <p:spPr>
          <a:xfrm>
            <a:off x="1823546" y="31319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65" name="Google Shape;965;p29"/>
          <p:cNvSpPr txBox="1"/>
          <p:nvPr>
            <p:ph idx="4" type="subTitle"/>
          </p:nvPr>
        </p:nvSpPr>
        <p:spPr>
          <a:xfrm>
            <a:off x="5517024" y="31319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66" name="Google Shape;966;p29"/>
          <p:cNvSpPr txBox="1"/>
          <p:nvPr>
            <p:ph idx="5" type="subTitle"/>
          </p:nvPr>
        </p:nvSpPr>
        <p:spPr>
          <a:xfrm>
            <a:off x="1823546" y="1326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7" name="Google Shape;967;p29"/>
          <p:cNvSpPr txBox="1"/>
          <p:nvPr>
            <p:ph idx="6" type="subTitle"/>
          </p:nvPr>
        </p:nvSpPr>
        <p:spPr>
          <a:xfrm>
            <a:off x="1823546" y="28343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8" name="Google Shape;968;p29"/>
          <p:cNvSpPr txBox="1"/>
          <p:nvPr>
            <p:ph idx="7" type="subTitle"/>
          </p:nvPr>
        </p:nvSpPr>
        <p:spPr>
          <a:xfrm>
            <a:off x="5517024" y="1326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9" name="Google Shape;969;p29"/>
          <p:cNvSpPr txBox="1"/>
          <p:nvPr>
            <p:ph idx="8" type="subTitle"/>
          </p:nvPr>
        </p:nvSpPr>
        <p:spPr>
          <a:xfrm>
            <a:off x="5517024" y="28343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70" name="Google Shape;970;p29"/>
          <p:cNvSpPr/>
          <p:nvPr/>
        </p:nvSpPr>
        <p:spPr>
          <a:xfrm>
            <a:off x="6686588" y="4481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29"/>
          <p:cNvGrpSpPr/>
          <p:nvPr/>
        </p:nvGrpSpPr>
        <p:grpSpPr>
          <a:xfrm>
            <a:off x="7664537" y="4203130"/>
            <a:ext cx="1103228" cy="3337661"/>
            <a:chOff x="1825573" y="1896181"/>
            <a:chExt cx="964529" cy="2918046"/>
          </a:xfrm>
        </p:grpSpPr>
        <p:sp>
          <p:nvSpPr>
            <p:cNvPr id="972" name="Google Shape;972;p29"/>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29"/>
            <p:cNvGrpSpPr/>
            <p:nvPr/>
          </p:nvGrpSpPr>
          <p:grpSpPr>
            <a:xfrm>
              <a:off x="2001780" y="2072389"/>
              <a:ext cx="612115" cy="2698300"/>
              <a:chOff x="1718105" y="2072389"/>
              <a:chExt cx="612115" cy="2698300"/>
            </a:xfrm>
          </p:grpSpPr>
          <p:sp>
            <p:nvSpPr>
              <p:cNvPr id="974" name="Google Shape;974;p29"/>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9"/>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9"/>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9"/>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9"/>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9"/>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9"/>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9"/>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9"/>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9"/>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9"/>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9"/>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9"/>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9"/>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9"/>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9"/>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9"/>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9"/>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9"/>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9"/>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9"/>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9"/>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9"/>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9"/>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9"/>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9"/>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9"/>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9"/>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5" name="Google Shape;1025;p29"/>
          <p:cNvGrpSpPr/>
          <p:nvPr/>
        </p:nvGrpSpPr>
        <p:grpSpPr>
          <a:xfrm flipH="1">
            <a:off x="-3522231" y="-1618067"/>
            <a:ext cx="4242221" cy="6761580"/>
            <a:chOff x="1336575" y="1389950"/>
            <a:chExt cx="1583450" cy="2523825"/>
          </a:xfrm>
        </p:grpSpPr>
        <p:sp>
          <p:nvSpPr>
            <p:cNvPr id="1026" name="Google Shape;1026;p29"/>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27" name="Google Shape;1027;p29"/>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9"/>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9"/>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9"/>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9"/>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9"/>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9"/>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29"/>
          <p:cNvGrpSpPr/>
          <p:nvPr/>
        </p:nvGrpSpPr>
        <p:grpSpPr>
          <a:xfrm>
            <a:off x="8028814" y="3951370"/>
            <a:ext cx="374657" cy="463150"/>
            <a:chOff x="8243489" y="4050570"/>
            <a:chExt cx="374657" cy="463150"/>
          </a:xfrm>
        </p:grpSpPr>
        <p:sp>
          <p:nvSpPr>
            <p:cNvPr id="1065" name="Google Shape;1065;p29"/>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067" name="Google Shape;1067;p29"/>
          <p:cNvGrpSpPr/>
          <p:nvPr/>
        </p:nvGrpSpPr>
        <p:grpSpPr>
          <a:xfrm>
            <a:off x="618008" y="4513090"/>
            <a:ext cx="711583" cy="630414"/>
            <a:chOff x="460371" y="2406765"/>
            <a:chExt cx="711583" cy="630414"/>
          </a:xfrm>
        </p:grpSpPr>
        <p:grpSp>
          <p:nvGrpSpPr>
            <p:cNvPr id="1068" name="Google Shape;1068;p29"/>
            <p:cNvGrpSpPr/>
            <p:nvPr/>
          </p:nvGrpSpPr>
          <p:grpSpPr>
            <a:xfrm>
              <a:off x="666102" y="2406765"/>
              <a:ext cx="505852" cy="630414"/>
              <a:chOff x="666102" y="2406765"/>
              <a:chExt cx="505852" cy="630414"/>
            </a:xfrm>
          </p:grpSpPr>
          <p:grpSp>
            <p:nvGrpSpPr>
              <p:cNvPr id="1069" name="Google Shape;1069;p29"/>
              <p:cNvGrpSpPr/>
              <p:nvPr/>
            </p:nvGrpSpPr>
            <p:grpSpPr>
              <a:xfrm>
                <a:off x="1005172" y="2632603"/>
                <a:ext cx="166782" cy="404575"/>
                <a:chOff x="3816313" y="1611982"/>
                <a:chExt cx="1212958" cy="2940225"/>
              </a:xfrm>
            </p:grpSpPr>
            <p:sp>
              <p:nvSpPr>
                <p:cNvPr id="1070" name="Google Shape;1070;p2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29"/>
              <p:cNvGrpSpPr/>
              <p:nvPr/>
            </p:nvGrpSpPr>
            <p:grpSpPr>
              <a:xfrm>
                <a:off x="666102" y="2406765"/>
                <a:ext cx="259816" cy="630384"/>
                <a:chOff x="3816313" y="1611982"/>
                <a:chExt cx="1212958" cy="2940225"/>
              </a:xfrm>
            </p:grpSpPr>
            <p:sp>
              <p:nvSpPr>
                <p:cNvPr id="1074" name="Google Shape;1074;p2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7" name="Google Shape;1077;p29"/>
            <p:cNvGrpSpPr/>
            <p:nvPr/>
          </p:nvGrpSpPr>
          <p:grpSpPr>
            <a:xfrm>
              <a:off x="460371" y="2728161"/>
              <a:ext cx="166791" cy="302717"/>
              <a:chOff x="3816307" y="2352225"/>
              <a:chExt cx="1213027" cy="2199981"/>
            </a:xfrm>
          </p:grpSpPr>
          <p:sp>
            <p:nvSpPr>
              <p:cNvPr id="1078" name="Google Shape;1078;p2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81" name="Shape 1081"/>
        <p:cNvGrpSpPr/>
        <p:nvPr/>
      </p:nvGrpSpPr>
      <p:grpSpPr>
        <a:xfrm>
          <a:off x="0" y="0"/>
          <a:ext cx="0" cy="0"/>
          <a:chOff x="0" y="0"/>
          <a:chExt cx="0" cy="0"/>
        </a:xfrm>
      </p:grpSpPr>
      <p:sp>
        <p:nvSpPr>
          <p:cNvPr id="1082" name="Google Shape;1082;p3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3" name="Google Shape;1083;p30"/>
          <p:cNvSpPr txBox="1"/>
          <p:nvPr>
            <p:ph idx="1" type="subTitle"/>
          </p:nvPr>
        </p:nvSpPr>
        <p:spPr>
          <a:xfrm>
            <a:off x="720002"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84" name="Google Shape;1084;p30"/>
          <p:cNvSpPr txBox="1"/>
          <p:nvPr>
            <p:ph idx="2" type="subTitle"/>
          </p:nvPr>
        </p:nvSpPr>
        <p:spPr>
          <a:xfrm>
            <a:off x="3579000"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85" name="Google Shape;1085;p30"/>
          <p:cNvSpPr txBox="1"/>
          <p:nvPr>
            <p:ph idx="3" type="subTitle"/>
          </p:nvPr>
        </p:nvSpPr>
        <p:spPr>
          <a:xfrm>
            <a:off x="720002"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86" name="Google Shape;1086;p30"/>
          <p:cNvSpPr txBox="1"/>
          <p:nvPr>
            <p:ph idx="4" type="subTitle"/>
          </p:nvPr>
        </p:nvSpPr>
        <p:spPr>
          <a:xfrm>
            <a:off x="3579000"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87" name="Google Shape;1087;p30"/>
          <p:cNvSpPr txBox="1"/>
          <p:nvPr>
            <p:ph idx="5" type="subTitle"/>
          </p:nvPr>
        </p:nvSpPr>
        <p:spPr>
          <a:xfrm>
            <a:off x="6437998"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88" name="Google Shape;1088;p30"/>
          <p:cNvSpPr txBox="1"/>
          <p:nvPr>
            <p:ph idx="6" type="subTitle"/>
          </p:nvPr>
        </p:nvSpPr>
        <p:spPr>
          <a:xfrm>
            <a:off x="6437998"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89" name="Google Shape;1089;p30"/>
          <p:cNvSpPr txBox="1"/>
          <p:nvPr>
            <p:ph idx="7" type="subTitle"/>
          </p:nvPr>
        </p:nvSpPr>
        <p:spPr>
          <a:xfrm>
            <a:off x="723902"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0" name="Google Shape;1090;p30"/>
          <p:cNvSpPr txBox="1"/>
          <p:nvPr>
            <p:ph idx="8" type="subTitle"/>
          </p:nvPr>
        </p:nvSpPr>
        <p:spPr>
          <a:xfrm>
            <a:off x="3582900"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1" name="Google Shape;1091;p30"/>
          <p:cNvSpPr txBox="1"/>
          <p:nvPr>
            <p:ph idx="9" type="subTitle"/>
          </p:nvPr>
        </p:nvSpPr>
        <p:spPr>
          <a:xfrm>
            <a:off x="6441898"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2" name="Google Shape;1092;p30"/>
          <p:cNvSpPr txBox="1"/>
          <p:nvPr>
            <p:ph idx="13" type="subTitle"/>
          </p:nvPr>
        </p:nvSpPr>
        <p:spPr>
          <a:xfrm>
            <a:off x="723902"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3" name="Google Shape;1093;p30"/>
          <p:cNvSpPr txBox="1"/>
          <p:nvPr>
            <p:ph idx="14" type="subTitle"/>
          </p:nvPr>
        </p:nvSpPr>
        <p:spPr>
          <a:xfrm>
            <a:off x="3582900"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4" name="Google Shape;1094;p30"/>
          <p:cNvSpPr txBox="1"/>
          <p:nvPr>
            <p:ph idx="15" type="subTitle"/>
          </p:nvPr>
        </p:nvSpPr>
        <p:spPr>
          <a:xfrm>
            <a:off x="6441898"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5" name="Google Shape;1095;p30"/>
          <p:cNvSpPr/>
          <p:nvPr/>
        </p:nvSpPr>
        <p:spPr>
          <a:xfrm>
            <a:off x="7653349" y="41734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30"/>
          <p:cNvGrpSpPr/>
          <p:nvPr/>
        </p:nvGrpSpPr>
        <p:grpSpPr>
          <a:xfrm flipH="1">
            <a:off x="-1191848" y="3286771"/>
            <a:ext cx="13848078" cy="1717216"/>
            <a:chOff x="3225200" y="1878300"/>
            <a:chExt cx="5251850" cy="651250"/>
          </a:xfrm>
        </p:grpSpPr>
        <p:sp>
          <p:nvSpPr>
            <p:cNvPr id="1097" name="Google Shape;1097;p30"/>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98" name="Google Shape;1098;p30"/>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0"/>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0"/>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0"/>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0"/>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0"/>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0"/>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0"/>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0"/>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0"/>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0"/>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0"/>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0"/>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0"/>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0"/>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0"/>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0"/>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0"/>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0"/>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0"/>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0"/>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0"/>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0"/>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0"/>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0"/>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0"/>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0"/>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0"/>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0"/>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0"/>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0"/>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0"/>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0"/>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0"/>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0"/>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0"/>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0"/>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0"/>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0"/>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0"/>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0"/>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0"/>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0"/>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0"/>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0"/>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0"/>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0"/>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0"/>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0"/>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0"/>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0"/>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0"/>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0"/>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0"/>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0"/>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0"/>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0"/>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0"/>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0"/>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0"/>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0"/>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0"/>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0"/>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0"/>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0"/>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0"/>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0"/>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0"/>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0"/>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0"/>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0"/>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0"/>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0"/>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0"/>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0"/>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0"/>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0"/>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0"/>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0"/>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0"/>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0"/>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0"/>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0"/>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0"/>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0"/>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0"/>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0"/>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0"/>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0"/>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0"/>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0"/>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0"/>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0"/>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0"/>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0"/>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0"/>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0"/>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0"/>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0"/>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0"/>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0"/>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0"/>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0"/>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0"/>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0"/>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0"/>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0"/>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0"/>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0"/>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0"/>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0"/>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0"/>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0"/>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0"/>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0"/>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0"/>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0"/>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0"/>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0"/>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0"/>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0"/>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0"/>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0"/>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0"/>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0"/>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30"/>
          <p:cNvGrpSpPr/>
          <p:nvPr/>
        </p:nvGrpSpPr>
        <p:grpSpPr>
          <a:xfrm flipH="1">
            <a:off x="7595343" y="4513137"/>
            <a:ext cx="514249" cy="630515"/>
            <a:chOff x="1551613" y="4513162"/>
            <a:chExt cx="514249" cy="630515"/>
          </a:xfrm>
        </p:grpSpPr>
        <p:grpSp>
          <p:nvGrpSpPr>
            <p:cNvPr id="1246" name="Google Shape;1246;p30"/>
            <p:cNvGrpSpPr/>
            <p:nvPr/>
          </p:nvGrpSpPr>
          <p:grpSpPr>
            <a:xfrm>
              <a:off x="1551613" y="4513162"/>
              <a:ext cx="347653" cy="630515"/>
              <a:chOff x="3816307" y="2352225"/>
              <a:chExt cx="1213027" cy="2199981"/>
            </a:xfrm>
          </p:grpSpPr>
          <p:sp>
            <p:nvSpPr>
              <p:cNvPr id="1247" name="Google Shape;1247;p3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30"/>
            <p:cNvGrpSpPr/>
            <p:nvPr/>
          </p:nvGrpSpPr>
          <p:grpSpPr>
            <a:xfrm>
              <a:off x="1899071" y="4839761"/>
              <a:ext cx="166791" cy="302717"/>
              <a:chOff x="3816307" y="2352225"/>
              <a:chExt cx="1213027" cy="2199981"/>
            </a:xfrm>
          </p:grpSpPr>
          <p:sp>
            <p:nvSpPr>
              <p:cNvPr id="1251" name="Google Shape;1251;p3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4" name="Google Shape;1254;p30"/>
          <p:cNvGrpSpPr/>
          <p:nvPr/>
        </p:nvGrpSpPr>
        <p:grpSpPr>
          <a:xfrm>
            <a:off x="525889" y="4302920"/>
            <a:ext cx="374657" cy="463150"/>
            <a:chOff x="8243489" y="4050570"/>
            <a:chExt cx="374657" cy="463150"/>
          </a:xfrm>
        </p:grpSpPr>
        <p:sp>
          <p:nvSpPr>
            <p:cNvPr id="1255" name="Google Shape;1255;p30"/>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0"/>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257" name="Google Shape;1257;p30"/>
          <p:cNvGrpSpPr/>
          <p:nvPr/>
        </p:nvGrpSpPr>
        <p:grpSpPr>
          <a:xfrm flipH="1" rot="5400000">
            <a:off x="-3012219" y="-1504721"/>
            <a:ext cx="6382937" cy="1623549"/>
            <a:chOff x="713181" y="3935229"/>
            <a:chExt cx="6382937" cy="1623549"/>
          </a:xfrm>
        </p:grpSpPr>
        <p:sp>
          <p:nvSpPr>
            <p:cNvPr id="1258" name="Google Shape;1258;p30"/>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30"/>
            <p:cNvGrpSpPr/>
            <p:nvPr/>
          </p:nvGrpSpPr>
          <p:grpSpPr>
            <a:xfrm flipH="1" rot="5400000">
              <a:off x="3392071" y="1847512"/>
              <a:ext cx="1257637" cy="5799004"/>
              <a:chOff x="3563222" y="101822"/>
              <a:chExt cx="1212180" cy="5125965"/>
            </a:xfrm>
          </p:grpSpPr>
          <p:sp>
            <p:nvSpPr>
              <p:cNvPr id="1260" name="Google Shape;1260;p30"/>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0"/>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0"/>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0"/>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0"/>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0"/>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0"/>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0"/>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0"/>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0"/>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0"/>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0"/>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0"/>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0"/>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0"/>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0"/>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0"/>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0"/>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0"/>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0"/>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0"/>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0"/>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0"/>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0"/>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0"/>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0"/>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0"/>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0"/>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0"/>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0"/>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0"/>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0"/>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0"/>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0"/>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0"/>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0"/>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0"/>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0"/>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0"/>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0"/>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0"/>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0"/>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0"/>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0"/>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0"/>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0"/>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0"/>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0"/>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0"/>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344" name="Shape 1344"/>
        <p:cNvGrpSpPr/>
        <p:nvPr/>
      </p:nvGrpSpPr>
      <p:grpSpPr>
        <a:xfrm>
          <a:off x="0" y="0"/>
          <a:ext cx="0" cy="0"/>
          <a:chOff x="0" y="0"/>
          <a:chExt cx="0" cy="0"/>
        </a:xfrm>
      </p:grpSpPr>
      <p:sp>
        <p:nvSpPr>
          <p:cNvPr id="1345" name="Google Shape;1345;p31"/>
          <p:cNvSpPr/>
          <p:nvPr/>
        </p:nvSpPr>
        <p:spPr>
          <a:xfrm>
            <a:off x="4666500" y="3899375"/>
            <a:ext cx="4477500" cy="4477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31"/>
          <p:cNvGrpSpPr/>
          <p:nvPr/>
        </p:nvGrpSpPr>
        <p:grpSpPr>
          <a:xfrm>
            <a:off x="-2900148" y="3294521"/>
            <a:ext cx="13848078" cy="1717216"/>
            <a:chOff x="3225200" y="1878300"/>
            <a:chExt cx="5251850" cy="651250"/>
          </a:xfrm>
        </p:grpSpPr>
        <p:sp>
          <p:nvSpPr>
            <p:cNvPr id="1347" name="Google Shape;1347;p31"/>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48" name="Google Shape;1348;p31"/>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1"/>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1"/>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1"/>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1"/>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1"/>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1"/>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1"/>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1"/>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1"/>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1"/>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1"/>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1"/>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1"/>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1"/>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1"/>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1"/>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1"/>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1"/>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1"/>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1"/>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1"/>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1"/>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1"/>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1"/>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1"/>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1"/>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1"/>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1"/>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1"/>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1"/>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1"/>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1"/>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1"/>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1"/>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1"/>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1"/>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1"/>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1"/>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1"/>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1"/>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1"/>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1"/>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1"/>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1"/>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1"/>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1"/>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1"/>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1"/>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1"/>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1"/>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1"/>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1"/>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1"/>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1"/>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1"/>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1"/>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1"/>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1"/>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1"/>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1"/>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1"/>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1"/>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1"/>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1"/>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1"/>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1"/>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1"/>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1"/>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1"/>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1"/>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1"/>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1"/>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1"/>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1"/>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1"/>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1"/>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1"/>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1"/>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1"/>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1"/>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1"/>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1"/>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1"/>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1"/>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1"/>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1"/>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1"/>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1"/>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1"/>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1"/>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1"/>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1"/>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1"/>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1"/>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1"/>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1"/>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1"/>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1"/>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1"/>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1"/>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1"/>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1"/>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1"/>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1"/>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1"/>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1"/>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1"/>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1"/>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1"/>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1"/>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1"/>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1"/>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1"/>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1"/>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31"/>
          <p:cNvGrpSpPr/>
          <p:nvPr/>
        </p:nvGrpSpPr>
        <p:grpSpPr>
          <a:xfrm>
            <a:off x="2554563" y="3973589"/>
            <a:ext cx="750012" cy="630423"/>
            <a:chOff x="1507450" y="3919292"/>
            <a:chExt cx="953486" cy="801453"/>
          </a:xfrm>
        </p:grpSpPr>
        <p:grpSp>
          <p:nvGrpSpPr>
            <p:cNvPr id="1496" name="Google Shape;1496;p31"/>
            <p:cNvGrpSpPr/>
            <p:nvPr/>
          </p:nvGrpSpPr>
          <p:grpSpPr>
            <a:xfrm>
              <a:off x="1806988" y="3919292"/>
              <a:ext cx="441906" cy="801453"/>
              <a:chOff x="3816307" y="2352225"/>
              <a:chExt cx="1213027" cy="2199981"/>
            </a:xfrm>
          </p:grpSpPr>
          <p:sp>
            <p:nvSpPr>
              <p:cNvPr id="1497" name="Google Shape;1497;p3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31"/>
            <p:cNvGrpSpPr/>
            <p:nvPr/>
          </p:nvGrpSpPr>
          <p:grpSpPr>
            <a:xfrm>
              <a:off x="2248899" y="4334549"/>
              <a:ext cx="212037" cy="384777"/>
              <a:chOff x="3816307" y="2352225"/>
              <a:chExt cx="1213027" cy="2199981"/>
            </a:xfrm>
          </p:grpSpPr>
          <p:sp>
            <p:nvSpPr>
              <p:cNvPr id="1501" name="Google Shape;1501;p3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31"/>
            <p:cNvGrpSpPr/>
            <p:nvPr/>
          </p:nvGrpSpPr>
          <p:grpSpPr>
            <a:xfrm>
              <a:off x="1507450" y="4205080"/>
              <a:ext cx="212025" cy="514245"/>
              <a:chOff x="3816313" y="1611982"/>
              <a:chExt cx="1212958" cy="2940225"/>
            </a:xfrm>
          </p:grpSpPr>
          <p:sp>
            <p:nvSpPr>
              <p:cNvPr id="1505" name="Google Shape;1505;p31"/>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1"/>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1"/>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8" name="Google Shape;1508;p31"/>
          <p:cNvGrpSpPr/>
          <p:nvPr/>
        </p:nvGrpSpPr>
        <p:grpSpPr>
          <a:xfrm>
            <a:off x="8430769" y="-2623342"/>
            <a:ext cx="4242221" cy="6761580"/>
            <a:chOff x="1336575" y="1389950"/>
            <a:chExt cx="1583450" cy="2523825"/>
          </a:xfrm>
        </p:grpSpPr>
        <p:sp>
          <p:nvSpPr>
            <p:cNvPr id="1509" name="Google Shape;1509;p31"/>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10" name="Google Shape;1510;p31"/>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1"/>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1"/>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1"/>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1"/>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1"/>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1"/>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1"/>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1"/>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1"/>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1"/>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1"/>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1"/>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1"/>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1"/>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1"/>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1"/>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1"/>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1"/>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1"/>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1"/>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1"/>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1"/>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1"/>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1"/>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1"/>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1"/>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1"/>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1"/>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1"/>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1"/>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1"/>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1"/>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1"/>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1"/>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1"/>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1"/>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7" name="Google Shape;1547;p31"/>
          <p:cNvSpPr txBox="1"/>
          <p:nvPr>
            <p:ph hasCustomPrompt="1" type="title"/>
          </p:nvPr>
        </p:nvSpPr>
        <p:spPr>
          <a:xfrm>
            <a:off x="697581" y="2119152"/>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48" name="Google Shape;1548;p31"/>
          <p:cNvSpPr txBox="1"/>
          <p:nvPr>
            <p:ph idx="1" type="subTitle"/>
          </p:nvPr>
        </p:nvSpPr>
        <p:spPr>
          <a:xfrm>
            <a:off x="697594" y="2931227"/>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49" name="Google Shape;1549;p31"/>
          <p:cNvSpPr txBox="1"/>
          <p:nvPr>
            <p:ph hasCustomPrompt="1" idx="2" type="title"/>
          </p:nvPr>
        </p:nvSpPr>
        <p:spPr>
          <a:xfrm>
            <a:off x="2779044" y="539500"/>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50" name="Google Shape;1550;p31"/>
          <p:cNvSpPr txBox="1"/>
          <p:nvPr>
            <p:ph idx="3" type="subTitle"/>
          </p:nvPr>
        </p:nvSpPr>
        <p:spPr>
          <a:xfrm>
            <a:off x="2779056" y="1351581"/>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51" name="Google Shape;1551;p31"/>
          <p:cNvSpPr txBox="1"/>
          <p:nvPr>
            <p:ph hasCustomPrompt="1" idx="4" type="title"/>
          </p:nvPr>
        </p:nvSpPr>
        <p:spPr>
          <a:xfrm>
            <a:off x="4860506" y="2119152"/>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52" name="Google Shape;1552;p31"/>
          <p:cNvSpPr txBox="1"/>
          <p:nvPr>
            <p:ph idx="5" type="subTitle"/>
          </p:nvPr>
        </p:nvSpPr>
        <p:spPr>
          <a:xfrm>
            <a:off x="4860519" y="2931227"/>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553" name="Shape 1553"/>
        <p:cNvGrpSpPr/>
        <p:nvPr/>
      </p:nvGrpSpPr>
      <p:grpSpPr>
        <a:xfrm>
          <a:off x="0" y="0"/>
          <a:ext cx="0" cy="0"/>
          <a:chOff x="0" y="0"/>
          <a:chExt cx="0" cy="0"/>
        </a:xfrm>
      </p:grpSpPr>
      <p:sp>
        <p:nvSpPr>
          <p:cNvPr id="1554" name="Google Shape;1554;p3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5" name="Google Shape;1555;p32"/>
          <p:cNvSpPr/>
          <p:nvPr/>
        </p:nvSpPr>
        <p:spPr>
          <a:xfrm>
            <a:off x="6976825" y="44654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6" name="Google Shape;1556;p32"/>
          <p:cNvGrpSpPr/>
          <p:nvPr/>
        </p:nvGrpSpPr>
        <p:grpSpPr>
          <a:xfrm>
            <a:off x="8024111" y="4358656"/>
            <a:ext cx="964529" cy="2918046"/>
            <a:chOff x="1825573" y="1896181"/>
            <a:chExt cx="964529" cy="2918046"/>
          </a:xfrm>
        </p:grpSpPr>
        <p:sp>
          <p:nvSpPr>
            <p:cNvPr id="1557" name="Google Shape;1557;p32"/>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8" name="Google Shape;1558;p32"/>
            <p:cNvGrpSpPr/>
            <p:nvPr/>
          </p:nvGrpSpPr>
          <p:grpSpPr>
            <a:xfrm>
              <a:off x="2001780" y="2072389"/>
              <a:ext cx="612115" cy="2698300"/>
              <a:chOff x="1718105" y="2072389"/>
              <a:chExt cx="612115" cy="2698300"/>
            </a:xfrm>
          </p:grpSpPr>
          <p:sp>
            <p:nvSpPr>
              <p:cNvPr id="1559" name="Google Shape;1559;p32"/>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2"/>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2"/>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2"/>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2"/>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2"/>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2"/>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2"/>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2"/>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2"/>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2"/>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2"/>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2"/>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2"/>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2"/>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2"/>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2"/>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2"/>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2"/>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2"/>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2"/>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2"/>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2"/>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2"/>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2"/>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2"/>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2"/>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2"/>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2"/>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2"/>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2"/>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2"/>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2"/>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2"/>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2"/>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2"/>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2"/>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2"/>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2"/>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2"/>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2"/>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2"/>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2"/>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2"/>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2"/>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2"/>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2"/>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2"/>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2"/>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2"/>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2"/>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0" name="Google Shape;1610;p32"/>
          <p:cNvGrpSpPr/>
          <p:nvPr/>
        </p:nvGrpSpPr>
        <p:grpSpPr>
          <a:xfrm flipH="1">
            <a:off x="456093" y="4513162"/>
            <a:ext cx="514249" cy="630515"/>
            <a:chOff x="1551613" y="4513162"/>
            <a:chExt cx="514249" cy="630515"/>
          </a:xfrm>
        </p:grpSpPr>
        <p:grpSp>
          <p:nvGrpSpPr>
            <p:cNvPr id="1611" name="Google Shape;1611;p32"/>
            <p:cNvGrpSpPr/>
            <p:nvPr/>
          </p:nvGrpSpPr>
          <p:grpSpPr>
            <a:xfrm>
              <a:off x="1551613" y="4513162"/>
              <a:ext cx="347653" cy="630515"/>
              <a:chOff x="3816307" y="2352225"/>
              <a:chExt cx="1213027" cy="2199981"/>
            </a:xfrm>
          </p:grpSpPr>
          <p:sp>
            <p:nvSpPr>
              <p:cNvPr id="1612" name="Google Shape;1612;p3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32"/>
            <p:cNvGrpSpPr/>
            <p:nvPr/>
          </p:nvGrpSpPr>
          <p:grpSpPr>
            <a:xfrm>
              <a:off x="1899071" y="4839761"/>
              <a:ext cx="166791" cy="302717"/>
              <a:chOff x="3816307" y="2352225"/>
              <a:chExt cx="1213027" cy="2199981"/>
            </a:xfrm>
          </p:grpSpPr>
          <p:sp>
            <p:nvSpPr>
              <p:cNvPr id="1616" name="Google Shape;1616;p3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9" name="Google Shape;1619;p32"/>
          <p:cNvGrpSpPr/>
          <p:nvPr/>
        </p:nvGrpSpPr>
        <p:grpSpPr>
          <a:xfrm>
            <a:off x="-1359250" y="-107675"/>
            <a:ext cx="2079250" cy="1802500"/>
            <a:chOff x="349725" y="59275"/>
            <a:chExt cx="2079250" cy="1802500"/>
          </a:xfrm>
        </p:grpSpPr>
        <p:sp>
          <p:nvSpPr>
            <p:cNvPr id="1620" name="Google Shape;1620;p32"/>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21" name="Google Shape;1621;p32"/>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32"/>
          <p:cNvGrpSpPr/>
          <p:nvPr/>
        </p:nvGrpSpPr>
        <p:grpSpPr>
          <a:xfrm>
            <a:off x="8319039" y="4002345"/>
            <a:ext cx="374657" cy="463150"/>
            <a:chOff x="8243489" y="4050570"/>
            <a:chExt cx="374657" cy="463150"/>
          </a:xfrm>
        </p:grpSpPr>
        <p:sp>
          <p:nvSpPr>
            <p:cNvPr id="1623" name="Google Shape;1623;p32"/>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2"/>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1625" name="Shape 1625"/>
        <p:cNvGrpSpPr/>
        <p:nvPr/>
      </p:nvGrpSpPr>
      <p:grpSpPr>
        <a:xfrm>
          <a:off x="0" y="0"/>
          <a:ext cx="0" cy="0"/>
          <a:chOff x="0" y="0"/>
          <a:chExt cx="0" cy="0"/>
        </a:xfrm>
      </p:grpSpPr>
      <p:grpSp>
        <p:nvGrpSpPr>
          <p:cNvPr id="1626" name="Google Shape;1626;p33"/>
          <p:cNvGrpSpPr/>
          <p:nvPr/>
        </p:nvGrpSpPr>
        <p:grpSpPr>
          <a:xfrm rot="10800000">
            <a:off x="-3430655" y="-422663"/>
            <a:ext cx="4143889" cy="6604850"/>
            <a:chOff x="1336575" y="1389950"/>
            <a:chExt cx="1583450" cy="2523825"/>
          </a:xfrm>
        </p:grpSpPr>
        <p:sp>
          <p:nvSpPr>
            <p:cNvPr id="1627" name="Google Shape;1627;p33"/>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28" name="Google Shape;1628;p33"/>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3"/>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3"/>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3"/>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3"/>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3"/>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3"/>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3"/>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3"/>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3"/>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3"/>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3"/>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3"/>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3"/>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3"/>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3"/>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3"/>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3"/>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3"/>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3"/>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3"/>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3"/>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3"/>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3"/>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3"/>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3"/>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3"/>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3"/>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3"/>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3"/>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3"/>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3"/>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3"/>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3"/>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3"/>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3"/>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3"/>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5" name="Google Shape;1665;p3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66" name="Google Shape;1666;p33"/>
          <p:cNvSpPr/>
          <p:nvPr/>
        </p:nvSpPr>
        <p:spPr>
          <a:xfrm>
            <a:off x="6579850" y="47587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33"/>
          <p:cNvGrpSpPr/>
          <p:nvPr/>
        </p:nvGrpSpPr>
        <p:grpSpPr>
          <a:xfrm rot="10800000">
            <a:off x="8179461" y="-2262169"/>
            <a:ext cx="964529" cy="2918046"/>
            <a:chOff x="1825573" y="1896181"/>
            <a:chExt cx="964529" cy="2918046"/>
          </a:xfrm>
        </p:grpSpPr>
        <p:sp>
          <p:nvSpPr>
            <p:cNvPr id="1668" name="Google Shape;1668;p33"/>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9" name="Google Shape;1669;p33"/>
            <p:cNvGrpSpPr/>
            <p:nvPr/>
          </p:nvGrpSpPr>
          <p:grpSpPr>
            <a:xfrm>
              <a:off x="2001780" y="2072389"/>
              <a:ext cx="612115" cy="2698300"/>
              <a:chOff x="1718105" y="2072389"/>
              <a:chExt cx="612115" cy="2698300"/>
            </a:xfrm>
          </p:grpSpPr>
          <p:sp>
            <p:nvSpPr>
              <p:cNvPr id="1670" name="Google Shape;1670;p33"/>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3"/>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3"/>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3"/>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3"/>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3"/>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3"/>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3"/>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3"/>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3"/>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3"/>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3"/>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3"/>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3"/>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3"/>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3"/>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3"/>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3"/>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3"/>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3"/>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3"/>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3"/>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3"/>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3"/>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1" name="Google Shape;1721;p33"/>
          <p:cNvGrpSpPr/>
          <p:nvPr/>
        </p:nvGrpSpPr>
        <p:grpSpPr>
          <a:xfrm flipH="1">
            <a:off x="8070193" y="4512987"/>
            <a:ext cx="514249" cy="630515"/>
            <a:chOff x="1551613" y="4513162"/>
            <a:chExt cx="514249" cy="630515"/>
          </a:xfrm>
        </p:grpSpPr>
        <p:grpSp>
          <p:nvGrpSpPr>
            <p:cNvPr id="1722" name="Google Shape;1722;p33"/>
            <p:cNvGrpSpPr/>
            <p:nvPr/>
          </p:nvGrpSpPr>
          <p:grpSpPr>
            <a:xfrm>
              <a:off x="1551613" y="4513162"/>
              <a:ext cx="347653" cy="630515"/>
              <a:chOff x="3816307" y="2352225"/>
              <a:chExt cx="1213027" cy="2199981"/>
            </a:xfrm>
          </p:grpSpPr>
          <p:sp>
            <p:nvSpPr>
              <p:cNvPr id="1723" name="Google Shape;1723;p3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33"/>
            <p:cNvGrpSpPr/>
            <p:nvPr/>
          </p:nvGrpSpPr>
          <p:grpSpPr>
            <a:xfrm>
              <a:off x="1899071" y="4839761"/>
              <a:ext cx="166791" cy="302717"/>
              <a:chOff x="3816307" y="2352225"/>
              <a:chExt cx="1213027" cy="2199981"/>
            </a:xfrm>
          </p:grpSpPr>
          <p:sp>
            <p:nvSpPr>
              <p:cNvPr id="1727" name="Google Shape;1727;p3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0" name="Google Shape;1730;p33"/>
          <p:cNvGrpSpPr/>
          <p:nvPr/>
        </p:nvGrpSpPr>
        <p:grpSpPr>
          <a:xfrm>
            <a:off x="338564" y="2885170"/>
            <a:ext cx="374657" cy="463150"/>
            <a:chOff x="8243489" y="4050570"/>
            <a:chExt cx="374657" cy="463150"/>
          </a:xfrm>
        </p:grpSpPr>
        <p:sp>
          <p:nvSpPr>
            <p:cNvPr id="1731" name="Google Shape;1731;p33"/>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3"/>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33" name="Shape 1733"/>
        <p:cNvGrpSpPr/>
        <p:nvPr/>
      </p:nvGrpSpPr>
      <p:grpSpPr>
        <a:xfrm>
          <a:off x="0" y="0"/>
          <a:ext cx="0" cy="0"/>
          <a:chOff x="0" y="0"/>
          <a:chExt cx="0" cy="0"/>
        </a:xfrm>
      </p:grpSpPr>
      <p:sp>
        <p:nvSpPr>
          <p:cNvPr id="1734" name="Google Shape;1734;p34"/>
          <p:cNvSpPr txBox="1"/>
          <p:nvPr>
            <p:ph type="title"/>
          </p:nvPr>
        </p:nvSpPr>
        <p:spPr>
          <a:xfrm>
            <a:off x="713263" y="447100"/>
            <a:ext cx="44481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5" name="Google Shape;1735;p34"/>
          <p:cNvSpPr txBox="1"/>
          <p:nvPr>
            <p:ph idx="1" type="subTitle"/>
          </p:nvPr>
        </p:nvSpPr>
        <p:spPr>
          <a:xfrm>
            <a:off x="713225" y="138642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36" name="Google Shape;1736;p34"/>
          <p:cNvSpPr txBox="1"/>
          <p:nvPr/>
        </p:nvSpPr>
        <p:spPr>
          <a:xfrm>
            <a:off x="713225" y="33653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
        <p:nvSpPr>
          <p:cNvPr id="1737" name="Google Shape;1737;p34"/>
          <p:cNvSpPr/>
          <p:nvPr/>
        </p:nvSpPr>
        <p:spPr>
          <a:xfrm>
            <a:off x="515138" y="46039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8" name="Google Shape;1738;p34"/>
          <p:cNvGrpSpPr/>
          <p:nvPr/>
        </p:nvGrpSpPr>
        <p:grpSpPr>
          <a:xfrm>
            <a:off x="2889706" y="4604004"/>
            <a:ext cx="6382937" cy="1623549"/>
            <a:chOff x="713181" y="3935229"/>
            <a:chExt cx="6382937" cy="1623549"/>
          </a:xfrm>
        </p:grpSpPr>
        <p:sp>
          <p:nvSpPr>
            <p:cNvPr id="1739" name="Google Shape;1739;p34"/>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34"/>
            <p:cNvGrpSpPr/>
            <p:nvPr/>
          </p:nvGrpSpPr>
          <p:grpSpPr>
            <a:xfrm flipH="1" rot="5400000">
              <a:off x="3392071" y="1847512"/>
              <a:ext cx="1257637" cy="5799004"/>
              <a:chOff x="3563222" y="101822"/>
              <a:chExt cx="1212180" cy="5125965"/>
            </a:xfrm>
          </p:grpSpPr>
          <p:sp>
            <p:nvSpPr>
              <p:cNvPr id="1741" name="Google Shape;1741;p34"/>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4"/>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4"/>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4"/>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4"/>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4"/>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4"/>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4"/>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4"/>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4"/>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4"/>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4"/>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4"/>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4"/>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4"/>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4"/>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4"/>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4"/>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4"/>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4"/>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4"/>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4"/>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4"/>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4"/>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4"/>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4"/>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4"/>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4"/>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4"/>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4"/>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4"/>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4"/>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4"/>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4"/>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4"/>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4"/>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4"/>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4"/>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4"/>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4"/>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4"/>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4"/>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4"/>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4"/>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4"/>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4"/>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4"/>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4"/>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4"/>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4"/>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4"/>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4"/>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4"/>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4"/>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4"/>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4"/>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4"/>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4"/>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4"/>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4"/>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4"/>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4"/>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4"/>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4"/>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4"/>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4"/>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4"/>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4"/>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4"/>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4"/>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4"/>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4"/>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4"/>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4"/>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4"/>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4"/>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4"/>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4"/>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4"/>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4"/>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4"/>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4"/>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4"/>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4"/>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5" name="Google Shape;1825;p34"/>
          <p:cNvGrpSpPr/>
          <p:nvPr/>
        </p:nvGrpSpPr>
        <p:grpSpPr>
          <a:xfrm>
            <a:off x="467713" y="4562414"/>
            <a:ext cx="750012" cy="630423"/>
            <a:chOff x="1507450" y="3919292"/>
            <a:chExt cx="953486" cy="801453"/>
          </a:xfrm>
        </p:grpSpPr>
        <p:grpSp>
          <p:nvGrpSpPr>
            <p:cNvPr id="1826" name="Google Shape;1826;p34"/>
            <p:cNvGrpSpPr/>
            <p:nvPr/>
          </p:nvGrpSpPr>
          <p:grpSpPr>
            <a:xfrm>
              <a:off x="1806988" y="3919292"/>
              <a:ext cx="441906" cy="801453"/>
              <a:chOff x="3816307" y="2352225"/>
              <a:chExt cx="1213027" cy="2199981"/>
            </a:xfrm>
          </p:grpSpPr>
          <p:sp>
            <p:nvSpPr>
              <p:cNvPr id="1827" name="Google Shape;1827;p3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34"/>
            <p:cNvGrpSpPr/>
            <p:nvPr/>
          </p:nvGrpSpPr>
          <p:grpSpPr>
            <a:xfrm>
              <a:off x="2248899" y="4334549"/>
              <a:ext cx="212037" cy="384777"/>
              <a:chOff x="3816307" y="2352225"/>
              <a:chExt cx="1213027" cy="2199981"/>
            </a:xfrm>
          </p:grpSpPr>
          <p:sp>
            <p:nvSpPr>
              <p:cNvPr id="1831" name="Google Shape;1831;p3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34"/>
            <p:cNvGrpSpPr/>
            <p:nvPr/>
          </p:nvGrpSpPr>
          <p:grpSpPr>
            <a:xfrm>
              <a:off x="1507450" y="4205080"/>
              <a:ext cx="212025" cy="514245"/>
              <a:chOff x="3816313" y="1611982"/>
              <a:chExt cx="1212958" cy="2940225"/>
            </a:xfrm>
          </p:grpSpPr>
          <p:sp>
            <p:nvSpPr>
              <p:cNvPr id="1835" name="Google Shape;1835;p34"/>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4"/>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4"/>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838" name="Shape 1838"/>
        <p:cNvGrpSpPr/>
        <p:nvPr/>
      </p:nvGrpSpPr>
      <p:grpSpPr>
        <a:xfrm>
          <a:off x="0" y="0"/>
          <a:ext cx="0" cy="0"/>
          <a:chOff x="0" y="0"/>
          <a:chExt cx="0" cy="0"/>
        </a:xfrm>
      </p:grpSpPr>
      <p:sp>
        <p:nvSpPr>
          <p:cNvPr id="1839" name="Google Shape;1839;p35"/>
          <p:cNvSpPr/>
          <p:nvPr/>
        </p:nvSpPr>
        <p:spPr>
          <a:xfrm flipH="1">
            <a:off x="-820831" y="4481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0" name="Google Shape;1840;p35"/>
          <p:cNvGrpSpPr/>
          <p:nvPr/>
        </p:nvGrpSpPr>
        <p:grpSpPr>
          <a:xfrm flipH="1">
            <a:off x="157091" y="4203130"/>
            <a:ext cx="1103228" cy="3337661"/>
            <a:chOff x="1825573" y="1896181"/>
            <a:chExt cx="964529" cy="2918046"/>
          </a:xfrm>
        </p:grpSpPr>
        <p:sp>
          <p:nvSpPr>
            <p:cNvPr id="1841" name="Google Shape;1841;p35"/>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2" name="Google Shape;1842;p35"/>
            <p:cNvGrpSpPr/>
            <p:nvPr/>
          </p:nvGrpSpPr>
          <p:grpSpPr>
            <a:xfrm>
              <a:off x="2001780" y="2072389"/>
              <a:ext cx="612115" cy="2698300"/>
              <a:chOff x="1718105" y="2072389"/>
              <a:chExt cx="612115" cy="2698300"/>
            </a:xfrm>
          </p:grpSpPr>
          <p:sp>
            <p:nvSpPr>
              <p:cNvPr id="1843" name="Google Shape;1843;p35"/>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5"/>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5"/>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5"/>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5"/>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5"/>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5"/>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5"/>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5"/>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5"/>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5"/>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5"/>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5"/>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5"/>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5"/>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5"/>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5"/>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5"/>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5"/>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5"/>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5"/>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5"/>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5"/>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5"/>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5"/>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5"/>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5"/>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5"/>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5"/>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5"/>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5"/>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5"/>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5"/>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5"/>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5"/>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5"/>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5"/>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5"/>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5"/>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5"/>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5"/>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5"/>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5"/>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5"/>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5"/>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5"/>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5"/>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5"/>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5"/>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5"/>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5"/>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4" name="Google Shape;1894;p35"/>
          <p:cNvGrpSpPr/>
          <p:nvPr/>
        </p:nvGrpSpPr>
        <p:grpSpPr>
          <a:xfrm>
            <a:off x="8430767" y="-1618067"/>
            <a:ext cx="4242221" cy="6761580"/>
            <a:chOff x="1336575" y="1389950"/>
            <a:chExt cx="1583450" cy="2523825"/>
          </a:xfrm>
        </p:grpSpPr>
        <p:sp>
          <p:nvSpPr>
            <p:cNvPr id="1895" name="Google Shape;1895;p35"/>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96" name="Google Shape;1896;p35"/>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5"/>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5"/>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5"/>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5"/>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5"/>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5"/>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5"/>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5"/>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5"/>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5"/>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5"/>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5"/>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5"/>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5"/>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5"/>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5"/>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5"/>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5"/>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5"/>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5"/>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5"/>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5"/>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5"/>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5"/>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5"/>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5"/>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5"/>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5"/>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5"/>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5"/>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5"/>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5"/>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5"/>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5"/>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5"/>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5"/>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35"/>
          <p:cNvGrpSpPr/>
          <p:nvPr/>
        </p:nvGrpSpPr>
        <p:grpSpPr>
          <a:xfrm flipH="1">
            <a:off x="521386" y="3951370"/>
            <a:ext cx="374657" cy="463150"/>
            <a:chOff x="8243489" y="4050570"/>
            <a:chExt cx="374657" cy="463150"/>
          </a:xfrm>
        </p:grpSpPr>
        <p:sp>
          <p:nvSpPr>
            <p:cNvPr id="1934" name="Google Shape;1934;p35"/>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5"/>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1936" name="Google Shape;1936;p35"/>
          <p:cNvGrpSpPr/>
          <p:nvPr/>
        </p:nvGrpSpPr>
        <p:grpSpPr>
          <a:xfrm flipH="1">
            <a:off x="7788215" y="4513090"/>
            <a:ext cx="711583" cy="630414"/>
            <a:chOff x="460371" y="2406765"/>
            <a:chExt cx="711583" cy="630414"/>
          </a:xfrm>
        </p:grpSpPr>
        <p:grpSp>
          <p:nvGrpSpPr>
            <p:cNvPr id="1937" name="Google Shape;1937;p35"/>
            <p:cNvGrpSpPr/>
            <p:nvPr/>
          </p:nvGrpSpPr>
          <p:grpSpPr>
            <a:xfrm>
              <a:off x="666102" y="2406765"/>
              <a:ext cx="505852" cy="630414"/>
              <a:chOff x="666102" y="2406765"/>
              <a:chExt cx="505852" cy="630414"/>
            </a:xfrm>
          </p:grpSpPr>
          <p:grpSp>
            <p:nvGrpSpPr>
              <p:cNvPr id="1938" name="Google Shape;1938;p35"/>
              <p:cNvGrpSpPr/>
              <p:nvPr/>
            </p:nvGrpSpPr>
            <p:grpSpPr>
              <a:xfrm>
                <a:off x="1005172" y="2632603"/>
                <a:ext cx="166782" cy="404575"/>
                <a:chOff x="3816313" y="1611982"/>
                <a:chExt cx="1212958" cy="2940225"/>
              </a:xfrm>
            </p:grpSpPr>
            <p:sp>
              <p:nvSpPr>
                <p:cNvPr id="1939" name="Google Shape;1939;p35"/>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5"/>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5"/>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35"/>
              <p:cNvGrpSpPr/>
              <p:nvPr/>
            </p:nvGrpSpPr>
            <p:grpSpPr>
              <a:xfrm>
                <a:off x="666102" y="2406765"/>
                <a:ext cx="259816" cy="630384"/>
                <a:chOff x="3816313" y="1611982"/>
                <a:chExt cx="1212958" cy="2940225"/>
              </a:xfrm>
            </p:grpSpPr>
            <p:sp>
              <p:nvSpPr>
                <p:cNvPr id="1943" name="Google Shape;1943;p35"/>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5"/>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5"/>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6" name="Google Shape;1946;p35"/>
            <p:cNvGrpSpPr/>
            <p:nvPr/>
          </p:nvGrpSpPr>
          <p:grpSpPr>
            <a:xfrm>
              <a:off x="460371" y="2728161"/>
              <a:ext cx="166791" cy="302717"/>
              <a:chOff x="3816307" y="2352225"/>
              <a:chExt cx="1213027" cy="2199981"/>
            </a:xfrm>
          </p:grpSpPr>
          <p:sp>
            <p:nvSpPr>
              <p:cNvPr id="1947" name="Google Shape;1947;p3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950" name="Shape 1950"/>
        <p:cNvGrpSpPr/>
        <p:nvPr/>
      </p:nvGrpSpPr>
      <p:grpSpPr>
        <a:xfrm>
          <a:off x="0" y="0"/>
          <a:ext cx="0" cy="0"/>
          <a:chOff x="0" y="0"/>
          <a:chExt cx="0" cy="0"/>
        </a:xfrm>
      </p:grpSpPr>
      <p:sp>
        <p:nvSpPr>
          <p:cNvPr id="1951" name="Google Shape;1951;p36"/>
          <p:cNvSpPr/>
          <p:nvPr/>
        </p:nvSpPr>
        <p:spPr>
          <a:xfrm flipH="1">
            <a:off x="-711725" y="41149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2" name="Google Shape;1952;p36"/>
          <p:cNvGrpSpPr/>
          <p:nvPr/>
        </p:nvGrpSpPr>
        <p:grpSpPr>
          <a:xfrm flipH="1">
            <a:off x="335560" y="4358656"/>
            <a:ext cx="964529" cy="2918046"/>
            <a:chOff x="1825573" y="1896181"/>
            <a:chExt cx="964529" cy="2918046"/>
          </a:xfrm>
        </p:grpSpPr>
        <p:sp>
          <p:nvSpPr>
            <p:cNvPr id="1953" name="Google Shape;1953;p36"/>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4" name="Google Shape;1954;p36"/>
            <p:cNvGrpSpPr/>
            <p:nvPr/>
          </p:nvGrpSpPr>
          <p:grpSpPr>
            <a:xfrm>
              <a:off x="2001780" y="2072389"/>
              <a:ext cx="612115" cy="2698300"/>
              <a:chOff x="1718105" y="2072389"/>
              <a:chExt cx="612115" cy="2698300"/>
            </a:xfrm>
          </p:grpSpPr>
          <p:sp>
            <p:nvSpPr>
              <p:cNvPr id="1955" name="Google Shape;1955;p36"/>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6"/>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6"/>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6"/>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6"/>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6"/>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6"/>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6"/>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6"/>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6"/>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6"/>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6"/>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6"/>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6"/>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6"/>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6"/>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6"/>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6"/>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6"/>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6"/>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6"/>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6"/>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6"/>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6"/>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6"/>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6"/>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6"/>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6"/>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6"/>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6"/>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6"/>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6"/>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6"/>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6"/>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6"/>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6"/>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6"/>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6"/>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6"/>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6"/>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6"/>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6"/>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6"/>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6"/>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6"/>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6"/>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6"/>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6"/>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6"/>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6"/>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6"/>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06" name="Google Shape;2006;p36"/>
          <p:cNvGrpSpPr/>
          <p:nvPr/>
        </p:nvGrpSpPr>
        <p:grpSpPr>
          <a:xfrm>
            <a:off x="8173658" y="4513162"/>
            <a:ext cx="514249" cy="630515"/>
            <a:chOff x="1551613" y="4513162"/>
            <a:chExt cx="514249" cy="630515"/>
          </a:xfrm>
        </p:grpSpPr>
        <p:grpSp>
          <p:nvGrpSpPr>
            <p:cNvPr id="2007" name="Google Shape;2007;p36"/>
            <p:cNvGrpSpPr/>
            <p:nvPr/>
          </p:nvGrpSpPr>
          <p:grpSpPr>
            <a:xfrm>
              <a:off x="1551613" y="4513162"/>
              <a:ext cx="347653" cy="630515"/>
              <a:chOff x="3816307" y="2352225"/>
              <a:chExt cx="1213027" cy="2199981"/>
            </a:xfrm>
          </p:grpSpPr>
          <p:sp>
            <p:nvSpPr>
              <p:cNvPr id="2008" name="Google Shape;2008;p3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36"/>
            <p:cNvGrpSpPr/>
            <p:nvPr/>
          </p:nvGrpSpPr>
          <p:grpSpPr>
            <a:xfrm>
              <a:off x="1899071" y="4839761"/>
              <a:ext cx="166791" cy="302717"/>
              <a:chOff x="3816307" y="2352225"/>
              <a:chExt cx="1213027" cy="2199981"/>
            </a:xfrm>
          </p:grpSpPr>
          <p:sp>
            <p:nvSpPr>
              <p:cNvPr id="2012" name="Google Shape;2012;p3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5" name="Google Shape;2015;p36"/>
          <p:cNvGrpSpPr/>
          <p:nvPr/>
        </p:nvGrpSpPr>
        <p:grpSpPr>
          <a:xfrm flipH="1">
            <a:off x="8528600" y="-766400"/>
            <a:ext cx="2079250" cy="1802500"/>
            <a:chOff x="349725" y="59275"/>
            <a:chExt cx="2079250" cy="1802500"/>
          </a:xfrm>
        </p:grpSpPr>
        <p:sp>
          <p:nvSpPr>
            <p:cNvPr id="2016" name="Google Shape;2016;p36"/>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17" name="Google Shape;2017;p36"/>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36"/>
          <p:cNvGrpSpPr/>
          <p:nvPr/>
        </p:nvGrpSpPr>
        <p:grpSpPr>
          <a:xfrm flipH="1">
            <a:off x="630504" y="4002345"/>
            <a:ext cx="374657" cy="463150"/>
            <a:chOff x="8243489" y="4050570"/>
            <a:chExt cx="374657" cy="463150"/>
          </a:xfrm>
        </p:grpSpPr>
        <p:sp>
          <p:nvSpPr>
            <p:cNvPr id="2019" name="Google Shape;2019;p36"/>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6"/>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2024" name="Shape 2024"/>
        <p:cNvGrpSpPr/>
        <p:nvPr/>
      </p:nvGrpSpPr>
      <p:grpSpPr>
        <a:xfrm>
          <a:off x="0" y="0"/>
          <a:ext cx="0" cy="0"/>
          <a:chOff x="0" y="0"/>
          <a:chExt cx="0" cy="0"/>
        </a:xfrm>
      </p:grpSpPr>
      <p:sp>
        <p:nvSpPr>
          <p:cNvPr id="2025" name="Google Shape;2025;p38"/>
          <p:cNvSpPr txBox="1"/>
          <p:nvPr>
            <p:ph type="ctrTitle"/>
          </p:nvPr>
        </p:nvSpPr>
        <p:spPr>
          <a:xfrm>
            <a:off x="713225" y="781775"/>
            <a:ext cx="4783500" cy="2434500"/>
          </a:xfrm>
          <a:prstGeom prst="rect">
            <a:avLst/>
          </a:prstGeom>
        </p:spPr>
        <p:txBody>
          <a:bodyPr anchorCtr="0" anchor="b" bIns="91425" lIns="91425" spcFirstLastPara="1" rIns="91425" wrap="square" tIns="91425">
            <a:noAutofit/>
          </a:bodyPr>
          <a:lstStyle>
            <a:lvl1pPr lvl="0" rtl="0" algn="l">
              <a:lnSpc>
                <a:spcPct val="90000"/>
              </a:lnSpc>
              <a:spcBef>
                <a:spcPts val="0"/>
              </a:spcBef>
              <a:spcAft>
                <a:spcPts val="0"/>
              </a:spcAft>
              <a:buClr>
                <a:srgbClr val="191919"/>
              </a:buClr>
              <a:buSzPts val="5200"/>
              <a:buNone/>
              <a:defRPr sz="53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026" name="Google Shape;2026;p38"/>
          <p:cNvSpPr txBox="1"/>
          <p:nvPr>
            <p:ph idx="1" type="subTitle"/>
          </p:nvPr>
        </p:nvSpPr>
        <p:spPr>
          <a:xfrm>
            <a:off x="713225" y="3064025"/>
            <a:ext cx="47835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5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027" name="Google Shape;2027;p38"/>
          <p:cNvGrpSpPr/>
          <p:nvPr/>
        </p:nvGrpSpPr>
        <p:grpSpPr>
          <a:xfrm>
            <a:off x="441277" y="4211105"/>
            <a:ext cx="1109095" cy="932250"/>
            <a:chOff x="1507450" y="3919292"/>
            <a:chExt cx="953486" cy="801453"/>
          </a:xfrm>
        </p:grpSpPr>
        <p:grpSp>
          <p:nvGrpSpPr>
            <p:cNvPr id="2028" name="Google Shape;2028;p38"/>
            <p:cNvGrpSpPr/>
            <p:nvPr/>
          </p:nvGrpSpPr>
          <p:grpSpPr>
            <a:xfrm>
              <a:off x="1806988" y="3919292"/>
              <a:ext cx="441906" cy="801453"/>
              <a:chOff x="3816307" y="2352225"/>
              <a:chExt cx="1213027" cy="2199981"/>
            </a:xfrm>
          </p:grpSpPr>
          <p:sp>
            <p:nvSpPr>
              <p:cNvPr id="2029" name="Google Shape;2029;p3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38"/>
            <p:cNvGrpSpPr/>
            <p:nvPr/>
          </p:nvGrpSpPr>
          <p:grpSpPr>
            <a:xfrm>
              <a:off x="2248899" y="4334549"/>
              <a:ext cx="212037" cy="384777"/>
              <a:chOff x="3816307" y="2352225"/>
              <a:chExt cx="1213027" cy="2199981"/>
            </a:xfrm>
          </p:grpSpPr>
          <p:sp>
            <p:nvSpPr>
              <p:cNvPr id="2033" name="Google Shape;2033;p3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38"/>
            <p:cNvGrpSpPr/>
            <p:nvPr/>
          </p:nvGrpSpPr>
          <p:grpSpPr>
            <a:xfrm>
              <a:off x="1507450" y="4205080"/>
              <a:ext cx="212025" cy="514245"/>
              <a:chOff x="3816313" y="1611982"/>
              <a:chExt cx="1212958" cy="2940225"/>
            </a:xfrm>
          </p:grpSpPr>
          <p:sp>
            <p:nvSpPr>
              <p:cNvPr id="2037" name="Google Shape;2037;p38"/>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8"/>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8"/>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0" name="Shape 2040"/>
        <p:cNvGrpSpPr/>
        <p:nvPr/>
      </p:nvGrpSpPr>
      <p:grpSpPr>
        <a:xfrm>
          <a:off x="0" y="0"/>
          <a:ext cx="0" cy="0"/>
          <a:chOff x="0" y="0"/>
          <a:chExt cx="0" cy="0"/>
        </a:xfrm>
      </p:grpSpPr>
      <p:sp>
        <p:nvSpPr>
          <p:cNvPr id="2041" name="Google Shape;2041;p39"/>
          <p:cNvSpPr txBox="1"/>
          <p:nvPr>
            <p:ph type="title"/>
          </p:nvPr>
        </p:nvSpPr>
        <p:spPr>
          <a:xfrm>
            <a:off x="4807175" y="2378823"/>
            <a:ext cx="3450900" cy="1565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42" name="Google Shape;2042;p39"/>
          <p:cNvSpPr txBox="1"/>
          <p:nvPr>
            <p:ph hasCustomPrompt="1" idx="2" type="title"/>
          </p:nvPr>
        </p:nvSpPr>
        <p:spPr>
          <a:xfrm>
            <a:off x="5367575" y="1352850"/>
            <a:ext cx="2330100" cy="9357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53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43" name="Google Shape;2043;p39"/>
          <p:cNvSpPr/>
          <p:nvPr>
            <p:ph idx="3" type="pic"/>
          </p:nvPr>
        </p:nvSpPr>
        <p:spPr>
          <a:xfrm rot="-753846">
            <a:off x="1800135" y="1318050"/>
            <a:ext cx="1532191" cy="2655327"/>
          </a:xfrm>
          <a:prstGeom prst="rect">
            <a:avLst/>
          </a:prstGeom>
          <a:noFill/>
          <a:ln>
            <a:noFill/>
          </a:ln>
        </p:spPr>
      </p:sp>
      <p:grpSp>
        <p:nvGrpSpPr>
          <p:cNvPr id="2044" name="Google Shape;2044;p39"/>
          <p:cNvGrpSpPr/>
          <p:nvPr/>
        </p:nvGrpSpPr>
        <p:grpSpPr>
          <a:xfrm>
            <a:off x="7580724" y="4358676"/>
            <a:ext cx="850067" cy="783895"/>
            <a:chOff x="3367697" y="4450908"/>
            <a:chExt cx="750015" cy="691570"/>
          </a:xfrm>
        </p:grpSpPr>
        <p:grpSp>
          <p:nvGrpSpPr>
            <p:cNvPr id="2045" name="Google Shape;2045;p39"/>
            <p:cNvGrpSpPr/>
            <p:nvPr/>
          </p:nvGrpSpPr>
          <p:grpSpPr>
            <a:xfrm>
              <a:off x="3950921" y="4839761"/>
              <a:ext cx="166791" cy="302717"/>
              <a:chOff x="3816307" y="2352225"/>
              <a:chExt cx="1213027" cy="2199981"/>
            </a:xfrm>
          </p:grpSpPr>
          <p:sp>
            <p:nvSpPr>
              <p:cNvPr id="2046" name="Google Shape;2046;p3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39"/>
            <p:cNvGrpSpPr/>
            <p:nvPr/>
          </p:nvGrpSpPr>
          <p:grpSpPr>
            <a:xfrm>
              <a:off x="3367697" y="4737903"/>
              <a:ext cx="166782" cy="404575"/>
              <a:chOff x="3816313" y="1611982"/>
              <a:chExt cx="1212958" cy="2940225"/>
            </a:xfrm>
          </p:grpSpPr>
          <p:sp>
            <p:nvSpPr>
              <p:cNvPr id="2050" name="Google Shape;2050;p3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39"/>
            <p:cNvGrpSpPr/>
            <p:nvPr/>
          </p:nvGrpSpPr>
          <p:grpSpPr>
            <a:xfrm>
              <a:off x="3608133" y="4450908"/>
              <a:ext cx="285045" cy="691541"/>
              <a:chOff x="3816313" y="1611982"/>
              <a:chExt cx="1212958" cy="2940225"/>
            </a:xfrm>
          </p:grpSpPr>
          <p:sp>
            <p:nvSpPr>
              <p:cNvPr id="2054" name="Google Shape;2054;p3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057" name="Shape 2057"/>
        <p:cNvGrpSpPr/>
        <p:nvPr/>
      </p:nvGrpSpPr>
      <p:grpSpPr>
        <a:xfrm>
          <a:off x="0" y="0"/>
          <a:ext cx="0" cy="0"/>
          <a:chOff x="0" y="0"/>
          <a:chExt cx="0" cy="0"/>
        </a:xfrm>
      </p:grpSpPr>
      <p:sp>
        <p:nvSpPr>
          <p:cNvPr id="2058" name="Google Shape;2058;p4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3000">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59" name="Google Shape;2059;p40"/>
          <p:cNvSpPr txBox="1"/>
          <p:nvPr>
            <p:ph idx="1" type="body"/>
          </p:nvPr>
        </p:nvSpPr>
        <p:spPr>
          <a:xfrm>
            <a:off x="720000" y="941526"/>
            <a:ext cx="7704000" cy="344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atin typeface="DM Sans"/>
                <a:ea typeface="DM Sans"/>
                <a:cs typeface="DM Sans"/>
                <a:sym typeface="DM Sans"/>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060" name="Google Shape;2060;p40"/>
          <p:cNvSpPr/>
          <p:nvPr/>
        </p:nvSpPr>
        <p:spPr>
          <a:xfrm>
            <a:off x="7548750" y="346373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1" name="Google Shape;2061;p40"/>
          <p:cNvGrpSpPr/>
          <p:nvPr/>
        </p:nvGrpSpPr>
        <p:grpSpPr>
          <a:xfrm>
            <a:off x="7948511" y="4358656"/>
            <a:ext cx="964529" cy="2918046"/>
            <a:chOff x="1825573" y="1896181"/>
            <a:chExt cx="964529" cy="2918046"/>
          </a:xfrm>
        </p:grpSpPr>
        <p:sp>
          <p:nvSpPr>
            <p:cNvPr id="2062" name="Google Shape;2062;p40"/>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3" name="Google Shape;2063;p40"/>
            <p:cNvGrpSpPr/>
            <p:nvPr/>
          </p:nvGrpSpPr>
          <p:grpSpPr>
            <a:xfrm>
              <a:off x="2001780" y="2072389"/>
              <a:ext cx="612115" cy="2698300"/>
              <a:chOff x="1718105" y="2072389"/>
              <a:chExt cx="612115" cy="2698300"/>
            </a:xfrm>
          </p:grpSpPr>
          <p:sp>
            <p:nvSpPr>
              <p:cNvPr id="2064" name="Google Shape;2064;p40"/>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0"/>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0"/>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0"/>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0"/>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0"/>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0"/>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0"/>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0"/>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0"/>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0"/>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0"/>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0"/>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0"/>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0"/>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0"/>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0"/>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0"/>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0"/>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0"/>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0"/>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0"/>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0"/>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0"/>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0"/>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0"/>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0"/>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0"/>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0"/>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0"/>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0"/>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0"/>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0"/>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0"/>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0"/>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0"/>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0"/>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0"/>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0"/>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0"/>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0"/>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0"/>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0"/>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0"/>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0"/>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0"/>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0"/>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0"/>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0"/>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0"/>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0"/>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15" name="Google Shape;2115;p40"/>
          <p:cNvGrpSpPr/>
          <p:nvPr/>
        </p:nvGrpSpPr>
        <p:grpSpPr>
          <a:xfrm flipH="1">
            <a:off x="7212993" y="4513162"/>
            <a:ext cx="514249" cy="630515"/>
            <a:chOff x="1551613" y="4513162"/>
            <a:chExt cx="514249" cy="630515"/>
          </a:xfrm>
        </p:grpSpPr>
        <p:grpSp>
          <p:nvGrpSpPr>
            <p:cNvPr id="2116" name="Google Shape;2116;p40"/>
            <p:cNvGrpSpPr/>
            <p:nvPr/>
          </p:nvGrpSpPr>
          <p:grpSpPr>
            <a:xfrm>
              <a:off x="1551613" y="4513162"/>
              <a:ext cx="347653" cy="630515"/>
              <a:chOff x="3816307" y="2352225"/>
              <a:chExt cx="1213027" cy="2199981"/>
            </a:xfrm>
          </p:grpSpPr>
          <p:sp>
            <p:nvSpPr>
              <p:cNvPr id="2117" name="Google Shape;2117;p4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40"/>
            <p:cNvGrpSpPr/>
            <p:nvPr/>
          </p:nvGrpSpPr>
          <p:grpSpPr>
            <a:xfrm>
              <a:off x="1899071" y="4839761"/>
              <a:ext cx="166791" cy="302717"/>
              <a:chOff x="3816307" y="2352225"/>
              <a:chExt cx="1213027" cy="2199981"/>
            </a:xfrm>
          </p:grpSpPr>
          <p:sp>
            <p:nvSpPr>
              <p:cNvPr id="2121" name="Google Shape;2121;p4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24" name="Google Shape;2124;p40"/>
          <p:cNvGrpSpPr/>
          <p:nvPr/>
        </p:nvGrpSpPr>
        <p:grpSpPr>
          <a:xfrm>
            <a:off x="-1359250" y="-766400"/>
            <a:ext cx="2079250" cy="1802500"/>
            <a:chOff x="349725" y="59275"/>
            <a:chExt cx="2079250" cy="1802500"/>
          </a:xfrm>
        </p:grpSpPr>
        <p:sp>
          <p:nvSpPr>
            <p:cNvPr id="2125" name="Google Shape;2125;p40"/>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26" name="Google Shape;2126;p40"/>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40"/>
          <p:cNvGrpSpPr/>
          <p:nvPr/>
        </p:nvGrpSpPr>
        <p:grpSpPr>
          <a:xfrm>
            <a:off x="8243439" y="4002345"/>
            <a:ext cx="374657" cy="463150"/>
            <a:chOff x="8243489" y="4050570"/>
            <a:chExt cx="374657" cy="463150"/>
          </a:xfrm>
        </p:grpSpPr>
        <p:sp>
          <p:nvSpPr>
            <p:cNvPr id="2128" name="Google Shape;2128;p40"/>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0"/>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30" name="Shape 2130"/>
        <p:cNvGrpSpPr/>
        <p:nvPr/>
      </p:nvGrpSpPr>
      <p:grpSpPr>
        <a:xfrm>
          <a:off x="0" y="0"/>
          <a:ext cx="0" cy="0"/>
          <a:chOff x="0" y="0"/>
          <a:chExt cx="0" cy="0"/>
        </a:xfrm>
      </p:grpSpPr>
      <p:sp>
        <p:nvSpPr>
          <p:cNvPr id="2131" name="Google Shape;2131;p41"/>
          <p:cNvSpPr/>
          <p:nvPr/>
        </p:nvSpPr>
        <p:spPr>
          <a:xfrm>
            <a:off x="-1338551" y="3533300"/>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33" name="Google Shape;2133;p41"/>
          <p:cNvSpPr txBox="1"/>
          <p:nvPr>
            <p:ph idx="1" type="subTitle"/>
          </p:nvPr>
        </p:nvSpPr>
        <p:spPr>
          <a:xfrm>
            <a:off x="4677978" y="2617764"/>
            <a:ext cx="3025200" cy="12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34" name="Google Shape;2134;p41"/>
          <p:cNvSpPr txBox="1"/>
          <p:nvPr>
            <p:ph idx="2" type="subTitle"/>
          </p:nvPr>
        </p:nvSpPr>
        <p:spPr>
          <a:xfrm>
            <a:off x="1440822" y="2617762"/>
            <a:ext cx="3026700" cy="129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35" name="Google Shape;2135;p41"/>
          <p:cNvSpPr txBox="1"/>
          <p:nvPr>
            <p:ph idx="3" type="subTitle"/>
          </p:nvPr>
        </p:nvSpPr>
        <p:spPr>
          <a:xfrm>
            <a:off x="1440822" y="2237427"/>
            <a:ext cx="302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36" name="Google Shape;2136;p41"/>
          <p:cNvSpPr txBox="1"/>
          <p:nvPr>
            <p:ph idx="4" type="subTitle"/>
          </p:nvPr>
        </p:nvSpPr>
        <p:spPr>
          <a:xfrm>
            <a:off x="4677978" y="2237438"/>
            <a:ext cx="302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137" name="Google Shape;2137;p41"/>
          <p:cNvGrpSpPr/>
          <p:nvPr/>
        </p:nvGrpSpPr>
        <p:grpSpPr>
          <a:xfrm rot="-5400000">
            <a:off x="5770006" y="-1428521"/>
            <a:ext cx="6382937" cy="1623549"/>
            <a:chOff x="713181" y="3935229"/>
            <a:chExt cx="6382937" cy="1623549"/>
          </a:xfrm>
        </p:grpSpPr>
        <p:sp>
          <p:nvSpPr>
            <p:cNvPr id="2138" name="Google Shape;2138;p41"/>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9" name="Google Shape;2139;p41"/>
            <p:cNvGrpSpPr/>
            <p:nvPr/>
          </p:nvGrpSpPr>
          <p:grpSpPr>
            <a:xfrm flipH="1" rot="5400000">
              <a:off x="3392071" y="1847512"/>
              <a:ext cx="1257637" cy="5799004"/>
              <a:chOff x="3563222" y="101822"/>
              <a:chExt cx="1212180" cy="5125965"/>
            </a:xfrm>
          </p:grpSpPr>
          <p:sp>
            <p:nvSpPr>
              <p:cNvPr id="2140" name="Google Shape;2140;p41"/>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1"/>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1"/>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1"/>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1"/>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1"/>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1"/>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1"/>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1"/>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1"/>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1"/>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1"/>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1"/>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1"/>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1"/>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1"/>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1"/>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1"/>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1"/>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1"/>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1"/>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1"/>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1"/>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1"/>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1"/>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1"/>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1"/>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1"/>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1"/>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1"/>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1"/>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1"/>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1"/>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1"/>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1"/>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1"/>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1"/>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1"/>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1"/>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1"/>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1"/>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1"/>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1"/>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1"/>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1"/>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1"/>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1"/>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1"/>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1"/>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1"/>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1"/>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1"/>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1"/>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1"/>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1"/>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1"/>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1"/>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1"/>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1"/>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1"/>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1"/>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1"/>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1"/>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1"/>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1"/>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1"/>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1"/>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1"/>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1"/>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1"/>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1"/>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1"/>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1"/>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1"/>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1"/>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1"/>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1"/>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1"/>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1"/>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1"/>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1"/>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1"/>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1"/>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1"/>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24" name="Google Shape;2224;p41"/>
          <p:cNvGrpSpPr/>
          <p:nvPr/>
        </p:nvGrpSpPr>
        <p:grpSpPr>
          <a:xfrm>
            <a:off x="-2955673" y="3282121"/>
            <a:ext cx="13848078" cy="1717216"/>
            <a:chOff x="3225200" y="1878300"/>
            <a:chExt cx="5251850" cy="651250"/>
          </a:xfrm>
        </p:grpSpPr>
        <p:sp>
          <p:nvSpPr>
            <p:cNvPr id="2225" name="Google Shape;2225;p41"/>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26" name="Google Shape;2226;p41"/>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1"/>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1"/>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1"/>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1"/>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1"/>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1"/>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1"/>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1"/>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1"/>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1"/>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1"/>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1"/>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1"/>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1"/>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1"/>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1"/>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1"/>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1"/>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1"/>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1"/>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1"/>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1"/>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1"/>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1"/>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1"/>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1"/>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1"/>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1"/>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1"/>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1"/>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1"/>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1"/>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1"/>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1"/>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1"/>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1"/>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1"/>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1"/>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1"/>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1"/>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1"/>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1"/>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1"/>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1"/>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1"/>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1"/>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1"/>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1"/>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1"/>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1"/>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1"/>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1"/>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1"/>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1"/>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1"/>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1"/>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1"/>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1"/>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1"/>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1"/>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1"/>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1"/>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1"/>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1"/>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1"/>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1"/>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1"/>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1"/>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1"/>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1"/>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1"/>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1"/>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1"/>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1"/>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1"/>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1"/>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1"/>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1"/>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1"/>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1"/>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1"/>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1"/>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1"/>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1"/>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1"/>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1"/>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1"/>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1"/>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1"/>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1"/>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1"/>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1"/>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1"/>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1"/>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1"/>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1"/>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1"/>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1"/>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1"/>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1"/>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1"/>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1"/>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1"/>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1"/>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1"/>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1"/>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1"/>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1"/>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1"/>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1"/>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1"/>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1"/>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1"/>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1"/>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1"/>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1"/>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1"/>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1"/>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1"/>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1"/>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1"/>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1"/>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1"/>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1"/>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1"/>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1"/>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1"/>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1"/>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1"/>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1"/>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1"/>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1"/>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1"/>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1"/>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1"/>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1"/>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1"/>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1"/>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1"/>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1"/>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1"/>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1"/>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1"/>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1"/>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1"/>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1"/>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41"/>
          <p:cNvGrpSpPr/>
          <p:nvPr/>
        </p:nvGrpSpPr>
        <p:grpSpPr>
          <a:xfrm flipH="1">
            <a:off x="632493" y="4513137"/>
            <a:ext cx="514249" cy="630515"/>
            <a:chOff x="1551613" y="4513162"/>
            <a:chExt cx="514249" cy="630515"/>
          </a:xfrm>
        </p:grpSpPr>
        <p:grpSp>
          <p:nvGrpSpPr>
            <p:cNvPr id="2374" name="Google Shape;2374;p41"/>
            <p:cNvGrpSpPr/>
            <p:nvPr/>
          </p:nvGrpSpPr>
          <p:grpSpPr>
            <a:xfrm>
              <a:off x="1551613" y="4513162"/>
              <a:ext cx="347653" cy="630515"/>
              <a:chOff x="3816307" y="2352225"/>
              <a:chExt cx="1213027" cy="2199981"/>
            </a:xfrm>
          </p:grpSpPr>
          <p:sp>
            <p:nvSpPr>
              <p:cNvPr id="2375" name="Google Shape;2375;p4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41"/>
            <p:cNvGrpSpPr/>
            <p:nvPr/>
          </p:nvGrpSpPr>
          <p:grpSpPr>
            <a:xfrm>
              <a:off x="1899071" y="4839761"/>
              <a:ext cx="166791" cy="302717"/>
              <a:chOff x="3816307" y="2352225"/>
              <a:chExt cx="1213027" cy="2199981"/>
            </a:xfrm>
          </p:grpSpPr>
          <p:sp>
            <p:nvSpPr>
              <p:cNvPr id="2379" name="Google Shape;2379;p4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82" name="Google Shape;2382;p41"/>
          <p:cNvGrpSpPr/>
          <p:nvPr/>
        </p:nvGrpSpPr>
        <p:grpSpPr>
          <a:xfrm>
            <a:off x="7515019" y="3763859"/>
            <a:ext cx="1185128" cy="1127605"/>
            <a:chOff x="7900788" y="3763745"/>
            <a:chExt cx="1185128" cy="1127605"/>
          </a:xfrm>
        </p:grpSpPr>
        <p:grpSp>
          <p:nvGrpSpPr>
            <p:cNvPr id="2383" name="Google Shape;2383;p41"/>
            <p:cNvGrpSpPr/>
            <p:nvPr/>
          </p:nvGrpSpPr>
          <p:grpSpPr>
            <a:xfrm>
              <a:off x="7900788" y="4339435"/>
              <a:ext cx="1185128" cy="551915"/>
              <a:chOff x="7728113" y="4430335"/>
              <a:chExt cx="1185128" cy="551915"/>
            </a:xfrm>
          </p:grpSpPr>
          <p:sp>
            <p:nvSpPr>
              <p:cNvPr id="2384" name="Google Shape;2384;p41"/>
              <p:cNvSpPr/>
              <p:nvPr/>
            </p:nvSpPr>
            <p:spPr>
              <a:xfrm>
                <a:off x="7728113" y="4848450"/>
                <a:ext cx="993600" cy="1338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385" name="Google Shape;2385;p41"/>
              <p:cNvGrpSpPr/>
              <p:nvPr/>
            </p:nvGrpSpPr>
            <p:grpSpPr>
              <a:xfrm>
                <a:off x="7740297" y="4430335"/>
                <a:ext cx="1172944" cy="463143"/>
                <a:chOff x="2434350" y="2965420"/>
                <a:chExt cx="3877500" cy="1531050"/>
              </a:xfrm>
            </p:grpSpPr>
            <p:sp>
              <p:nvSpPr>
                <p:cNvPr id="2386" name="Google Shape;2386;p41"/>
                <p:cNvSpPr/>
                <p:nvPr/>
              </p:nvSpPr>
              <p:spPr>
                <a:xfrm>
                  <a:off x="3554346" y="3159217"/>
                  <a:ext cx="2687909" cy="732797"/>
                </a:xfrm>
                <a:custGeom>
                  <a:rect b="b" l="l" r="r" t="t"/>
                  <a:pathLst>
                    <a:path extrusionOk="0" h="3717" w="13634">
                      <a:moveTo>
                        <a:pt x="13509" y="0"/>
                      </a:moveTo>
                      <a:lnTo>
                        <a:pt x="0" y="938"/>
                      </a:lnTo>
                      <a:lnTo>
                        <a:pt x="572" y="3717"/>
                      </a:lnTo>
                      <a:lnTo>
                        <a:pt x="9695" y="3118"/>
                      </a:lnTo>
                      <a:lnTo>
                        <a:pt x="13634" y="1687"/>
                      </a:lnTo>
                      <a:lnTo>
                        <a:pt x="135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1"/>
                <p:cNvSpPr/>
                <p:nvPr/>
              </p:nvSpPr>
              <p:spPr>
                <a:xfrm>
                  <a:off x="3554346" y="3166604"/>
                  <a:ext cx="2687909" cy="732797"/>
                </a:xfrm>
                <a:custGeom>
                  <a:rect b="b" l="l" r="r" t="t"/>
                  <a:pathLst>
                    <a:path extrusionOk="0" h="3717" w="13634">
                      <a:moveTo>
                        <a:pt x="13509" y="0"/>
                      </a:moveTo>
                      <a:lnTo>
                        <a:pt x="0" y="938"/>
                      </a:lnTo>
                      <a:lnTo>
                        <a:pt x="572" y="3717"/>
                      </a:lnTo>
                      <a:lnTo>
                        <a:pt x="9695" y="3118"/>
                      </a:lnTo>
                      <a:lnTo>
                        <a:pt x="13634" y="1687"/>
                      </a:lnTo>
                      <a:lnTo>
                        <a:pt x="135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1"/>
                <p:cNvSpPr/>
                <p:nvPr/>
              </p:nvSpPr>
              <p:spPr>
                <a:xfrm>
                  <a:off x="3731582" y="3088440"/>
                  <a:ext cx="458959" cy="476308"/>
                </a:xfrm>
                <a:custGeom>
                  <a:rect b="b" l="l" r="r" t="t"/>
                  <a:pathLst>
                    <a:path extrusionOk="0" h="2416" w="2328">
                      <a:moveTo>
                        <a:pt x="1142" y="1"/>
                      </a:moveTo>
                      <a:cubicBezTo>
                        <a:pt x="1120" y="1"/>
                        <a:pt x="1098" y="1"/>
                        <a:pt x="1075" y="3"/>
                      </a:cubicBezTo>
                      <a:lnTo>
                        <a:pt x="843" y="16"/>
                      </a:lnTo>
                      <a:lnTo>
                        <a:pt x="856" y="45"/>
                      </a:lnTo>
                      <a:cubicBezTo>
                        <a:pt x="353" y="196"/>
                        <a:pt x="0" y="699"/>
                        <a:pt x="39" y="1284"/>
                      </a:cubicBezTo>
                      <a:cubicBezTo>
                        <a:pt x="82" y="1856"/>
                        <a:pt x="503" y="2320"/>
                        <a:pt x="1007" y="2402"/>
                      </a:cubicBezTo>
                      <a:lnTo>
                        <a:pt x="1020" y="2415"/>
                      </a:lnTo>
                      <a:lnTo>
                        <a:pt x="1239" y="2402"/>
                      </a:lnTo>
                      <a:cubicBezTo>
                        <a:pt x="1866" y="2360"/>
                        <a:pt x="2327" y="1788"/>
                        <a:pt x="2275" y="1134"/>
                      </a:cubicBezTo>
                      <a:cubicBezTo>
                        <a:pt x="2234" y="491"/>
                        <a:pt x="1726"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1"/>
                <p:cNvSpPr/>
                <p:nvPr/>
              </p:nvSpPr>
              <p:spPr>
                <a:xfrm>
                  <a:off x="3717978" y="3091200"/>
                  <a:ext cx="394492" cy="473943"/>
                </a:xfrm>
                <a:custGeom>
                  <a:rect b="b" l="l" r="r" t="t"/>
                  <a:pathLst>
                    <a:path extrusionOk="0" h="2404" w="2001">
                      <a:moveTo>
                        <a:pt x="952" y="1"/>
                      </a:moveTo>
                      <a:cubicBezTo>
                        <a:pt x="939" y="1"/>
                        <a:pt x="926" y="1"/>
                        <a:pt x="912" y="2"/>
                      </a:cubicBezTo>
                      <a:cubicBezTo>
                        <a:pt x="396" y="44"/>
                        <a:pt x="0" y="616"/>
                        <a:pt x="40" y="1270"/>
                      </a:cubicBezTo>
                      <a:cubicBezTo>
                        <a:pt x="81" y="1913"/>
                        <a:pt x="525" y="2403"/>
                        <a:pt x="1031" y="2403"/>
                      </a:cubicBezTo>
                      <a:cubicBezTo>
                        <a:pt x="1050" y="2403"/>
                        <a:pt x="1070" y="2403"/>
                        <a:pt x="1089" y="2401"/>
                      </a:cubicBezTo>
                      <a:cubicBezTo>
                        <a:pt x="1609" y="2372"/>
                        <a:pt x="2001" y="1800"/>
                        <a:pt x="1962" y="1146"/>
                      </a:cubicBezTo>
                      <a:cubicBezTo>
                        <a:pt x="1920" y="496"/>
                        <a:pt x="1469" y="1"/>
                        <a:pt x="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1"/>
                <p:cNvSpPr/>
                <p:nvPr/>
              </p:nvSpPr>
              <p:spPr>
                <a:xfrm>
                  <a:off x="5541003" y="2965420"/>
                  <a:ext cx="459551" cy="475520"/>
                </a:xfrm>
                <a:custGeom>
                  <a:rect b="b" l="l" r="r" t="t"/>
                  <a:pathLst>
                    <a:path extrusionOk="0" h="2412" w="2331">
                      <a:moveTo>
                        <a:pt x="1150" y="0"/>
                      </a:moveTo>
                      <a:cubicBezTo>
                        <a:pt x="1125" y="0"/>
                        <a:pt x="1101" y="1"/>
                        <a:pt x="1076" y="3"/>
                      </a:cubicBezTo>
                      <a:lnTo>
                        <a:pt x="844" y="16"/>
                      </a:lnTo>
                      <a:lnTo>
                        <a:pt x="860" y="42"/>
                      </a:lnTo>
                      <a:cubicBezTo>
                        <a:pt x="353" y="192"/>
                        <a:pt x="0" y="695"/>
                        <a:pt x="43" y="1281"/>
                      </a:cubicBezTo>
                      <a:cubicBezTo>
                        <a:pt x="82" y="1853"/>
                        <a:pt x="504" y="2317"/>
                        <a:pt x="1007" y="2385"/>
                      </a:cubicBezTo>
                      <a:lnTo>
                        <a:pt x="1023" y="2412"/>
                      </a:lnTo>
                      <a:lnTo>
                        <a:pt x="1239" y="2398"/>
                      </a:lnTo>
                      <a:cubicBezTo>
                        <a:pt x="1867" y="2356"/>
                        <a:pt x="2331" y="1784"/>
                        <a:pt x="2275" y="1117"/>
                      </a:cubicBezTo>
                      <a:cubicBezTo>
                        <a:pt x="2235" y="489"/>
                        <a:pt x="1744" y="0"/>
                        <a:pt x="1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1"/>
                <p:cNvSpPr/>
                <p:nvPr/>
              </p:nvSpPr>
              <p:spPr>
                <a:xfrm>
                  <a:off x="5527399" y="2967983"/>
                  <a:ext cx="395281" cy="473548"/>
                </a:xfrm>
                <a:custGeom>
                  <a:rect b="b" l="l" r="r" t="t"/>
                  <a:pathLst>
                    <a:path extrusionOk="0" h="2402" w="2005">
                      <a:moveTo>
                        <a:pt x="974" y="0"/>
                      </a:moveTo>
                      <a:cubicBezTo>
                        <a:pt x="953" y="0"/>
                        <a:pt x="933" y="1"/>
                        <a:pt x="913" y="3"/>
                      </a:cubicBezTo>
                      <a:cubicBezTo>
                        <a:pt x="396" y="42"/>
                        <a:pt x="1" y="601"/>
                        <a:pt x="43" y="1268"/>
                      </a:cubicBezTo>
                      <a:cubicBezTo>
                        <a:pt x="81" y="1908"/>
                        <a:pt x="523" y="2401"/>
                        <a:pt x="1030" y="2401"/>
                      </a:cubicBezTo>
                      <a:cubicBezTo>
                        <a:pt x="1051" y="2401"/>
                        <a:pt x="1072" y="2400"/>
                        <a:pt x="1092" y="2399"/>
                      </a:cubicBezTo>
                      <a:cubicBezTo>
                        <a:pt x="1609" y="2359"/>
                        <a:pt x="2004" y="1800"/>
                        <a:pt x="1962" y="1134"/>
                      </a:cubicBezTo>
                      <a:cubicBezTo>
                        <a:pt x="1924" y="505"/>
                        <a:pt x="1481" y="0"/>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1"/>
                <p:cNvSpPr/>
                <p:nvPr/>
              </p:nvSpPr>
              <p:spPr>
                <a:xfrm>
                  <a:off x="3554346" y="3159217"/>
                  <a:ext cx="2671743" cy="286850"/>
                </a:xfrm>
                <a:custGeom>
                  <a:rect b="b" l="l" r="r" t="t"/>
                  <a:pathLst>
                    <a:path extrusionOk="0" h="1455" w="13552">
                      <a:moveTo>
                        <a:pt x="13509" y="0"/>
                      </a:moveTo>
                      <a:lnTo>
                        <a:pt x="0" y="938"/>
                      </a:lnTo>
                      <a:lnTo>
                        <a:pt x="108" y="1455"/>
                      </a:lnTo>
                      <a:lnTo>
                        <a:pt x="13552" y="530"/>
                      </a:lnTo>
                      <a:lnTo>
                        <a:pt x="135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1"/>
                <p:cNvSpPr/>
                <p:nvPr/>
              </p:nvSpPr>
              <p:spPr>
                <a:xfrm>
                  <a:off x="3777320" y="3773926"/>
                  <a:ext cx="1688371" cy="665767"/>
                </a:xfrm>
                <a:custGeom>
                  <a:rect b="b" l="l" r="r" t="t"/>
                  <a:pathLst>
                    <a:path extrusionOk="0" h="3377" w="8564">
                      <a:moveTo>
                        <a:pt x="8564" y="0"/>
                      </a:moveTo>
                      <a:lnTo>
                        <a:pt x="0" y="559"/>
                      </a:lnTo>
                      <a:lnTo>
                        <a:pt x="1046" y="3377"/>
                      </a:lnTo>
                      <a:lnTo>
                        <a:pt x="5050" y="3093"/>
                      </a:lnTo>
                      <a:lnTo>
                        <a:pt x="85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1"/>
                <p:cNvSpPr/>
                <p:nvPr/>
              </p:nvSpPr>
              <p:spPr>
                <a:xfrm>
                  <a:off x="2488368" y="3233936"/>
                  <a:ext cx="2687515" cy="738712"/>
                </a:xfrm>
                <a:custGeom>
                  <a:rect b="b" l="l" r="r" t="t"/>
                  <a:pathLst>
                    <a:path extrusionOk="0" h="3747" w="13632">
                      <a:moveTo>
                        <a:pt x="13510" y="0"/>
                      </a:moveTo>
                      <a:lnTo>
                        <a:pt x="1" y="929"/>
                      </a:lnTo>
                      <a:lnTo>
                        <a:pt x="573" y="3746"/>
                      </a:lnTo>
                      <a:lnTo>
                        <a:pt x="9696" y="3106"/>
                      </a:lnTo>
                      <a:lnTo>
                        <a:pt x="13631" y="1690"/>
                      </a:lnTo>
                      <a:lnTo>
                        <a:pt x="13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1"/>
                <p:cNvSpPr/>
                <p:nvPr/>
              </p:nvSpPr>
              <p:spPr>
                <a:xfrm>
                  <a:off x="2751363" y="3548388"/>
                  <a:ext cx="1860678" cy="948082"/>
                </a:xfrm>
                <a:custGeom>
                  <a:rect b="b" l="l" r="r" t="t"/>
                  <a:pathLst>
                    <a:path extrusionOk="0" h="4809" w="9438">
                      <a:moveTo>
                        <a:pt x="9437" y="0"/>
                      </a:moveTo>
                      <a:lnTo>
                        <a:pt x="1" y="1850"/>
                      </a:lnTo>
                      <a:lnTo>
                        <a:pt x="1962" y="4809"/>
                      </a:lnTo>
                      <a:lnTo>
                        <a:pt x="6250" y="4521"/>
                      </a:lnTo>
                      <a:lnTo>
                        <a:pt x="94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1"/>
                <p:cNvSpPr/>
                <p:nvPr/>
              </p:nvSpPr>
              <p:spPr>
                <a:xfrm>
                  <a:off x="2875172" y="3891821"/>
                  <a:ext cx="826837" cy="550633"/>
                </a:xfrm>
                <a:custGeom>
                  <a:rect b="b" l="l" r="r" t="t"/>
                  <a:pathLst>
                    <a:path extrusionOk="0" h="2793" w="4194">
                      <a:moveTo>
                        <a:pt x="4017" y="1"/>
                      </a:moveTo>
                      <a:lnTo>
                        <a:pt x="0" y="288"/>
                      </a:lnTo>
                      <a:lnTo>
                        <a:pt x="1661" y="2792"/>
                      </a:lnTo>
                      <a:lnTo>
                        <a:pt x="4194" y="2616"/>
                      </a:lnTo>
                      <a:lnTo>
                        <a:pt x="40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1"/>
                <p:cNvSpPr/>
                <p:nvPr/>
              </p:nvSpPr>
              <p:spPr>
                <a:xfrm>
                  <a:off x="3084543" y="3891821"/>
                  <a:ext cx="604060" cy="368074"/>
                </a:xfrm>
                <a:custGeom>
                  <a:rect b="b" l="l" r="r" t="t"/>
                  <a:pathLst>
                    <a:path extrusionOk="0" h="1867" w="3064">
                      <a:moveTo>
                        <a:pt x="2955" y="1"/>
                      </a:moveTo>
                      <a:lnTo>
                        <a:pt x="504" y="177"/>
                      </a:lnTo>
                      <a:cubicBezTo>
                        <a:pt x="327" y="272"/>
                        <a:pt x="0" y="504"/>
                        <a:pt x="0" y="504"/>
                      </a:cubicBezTo>
                      <a:lnTo>
                        <a:pt x="1347" y="533"/>
                      </a:lnTo>
                      <a:lnTo>
                        <a:pt x="327" y="1171"/>
                      </a:lnTo>
                      <a:lnTo>
                        <a:pt x="1537" y="1089"/>
                      </a:lnTo>
                      <a:lnTo>
                        <a:pt x="1076" y="1867"/>
                      </a:lnTo>
                      <a:lnTo>
                        <a:pt x="2014" y="1403"/>
                      </a:lnTo>
                      <a:lnTo>
                        <a:pt x="2246" y="1824"/>
                      </a:lnTo>
                      <a:lnTo>
                        <a:pt x="2615" y="1269"/>
                      </a:lnTo>
                      <a:lnTo>
                        <a:pt x="2955" y="1743"/>
                      </a:lnTo>
                      <a:cubicBezTo>
                        <a:pt x="2955" y="1743"/>
                        <a:pt x="3024" y="1622"/>
                        <a:pt x="3063" y="1553"/>
                      </a:cubicBezTo>
                      <a:lnTo>
                        <a:pt x="29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1"/>
                <p:cNvSpPr/>
                <p:nvPr/>
              </p:nvSpPr>
              <p:spPr>
                <a:xfrm>
                  <a:off x="3747551" y="3846082"/>
                  <a:ext cx="577642" cy="556350"/>
                </a:xfrm>
                <a:custGeom>
                  <a:rect b="b" l="l" r="r" t="t"/>
                  <a:pathLst>
                    <a:path extrusionOk="0" h="2822" w="2930">
                      <a:moveTo>
                        <a:pt x="2929" y="1"/>
                      </a:moveTo>
                      <a:lnTo>
                        <a:pt x="1" y="206"/>
                      </a:lnTo>
                      <a:lnTo>
                        <a:pt x="177" y="2821"/>
                      </a:lnTo>
                      <a:lnTo>
                        <a:pt x="981" y="2766"/>
                      </a:lnTo>
                      <a:lnTo>
                        <a:pt x="29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1"/>
                <p:cNvSpPr/>
                <p:nvPr/>
              </p:nvSpPr>
              <p:spPr>
                <a:xfrm>
                  <a:off x="4026712" y="3773926"/>
                  <a:ext cx="1438980" cy="606623"/>
                </a:xfrm>
                <a:custGeom>
                  <a:rect b="b" l="l" r="r" t="t"/>
                  <a:pathLst>
                    <a:path extrusionOk="0" h="3077" w="7299">
                      <a:moveTo>
                        <a:pt x="7299" y="0"/>
                      </a:moveTo>
                      <a:lnTo>
                        <a:pt x="1893" y="367"/>
                      </a:lnTo>
                      <a:lnTo>
                        <a:pt x="0" y="3076"/>
                      </a:lnTo>
                      <a:lnTo>
                        <a:pt x="4141" y="2792"/>
                      </a:lnTo>
                      <a:lnTo>
                        <a:pt x="72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1"/>
                <p:cNvSpPr/>
                <p:nvPr/>
              </p:nvSpPr>
              <p:spPr>
                <a:xfrm>
                  <a:off x="4029658" y="3828493"/>
                  <a:ext cx="1162579" cy="525990"/>
                </a:xfrm>
                <a:custGeom>
                  <a:rect b="b" l="l" r="r" t="t"/>
                  <a:pathLst>
                    <a:path extrusionOk="0" h="2668" w="5897">
                      <a:moveTo>
                        <a:pt x="5462" y="0"/>
                      </a:moveTo>
                      <a:lnTo>
                        <a:pt x="4468" y="1265"/>
                      </a:lnTo>
                      <a:lnTo>
                        <a:pt x="4305" y="530"/>
                      </a:lnTo>
                      <a:lnTo>
                        <a:pt x="3759" y="994"/>
                      </a:lnTo>
                      <a:lnTo>
                        <a:pt x="3488" y="435"/>
                      </a:lnTo>
                      <a:lnTo>
                        <a:pt x="2641" y="1376"/>
                      </a:lnTo>
                      <a:lnTo>
                        <a:pt x="2167" y="722"/>
                      </a:lnTo>
                      <a:lnTo>
                        <a:pt x="1935" y="1415"/>
                      </a:lnTo>
                      <a:lnTo>
                        <a:pt x="1402" y="1131"/>
                      </a:lnTo>
                      <a:lnTo>
                        <a:pt x="1170" y="2151"/>
                      </a:lnTo>
                      <a:cubicBezTo>
                        <a:pt x="1170" y="2151"/>
                        <a:pt x="722" y="2056"/>
                        <a:pt x="517" y="1919"/>
                      </a:cubicBezTo>
                      <a:lnTo>
                        <a:pt x="0" y="2667"/>
                      </a:lnTo>
                      <a:lnTo>
                        <a:pt x="0" y="2667"/>
                      </a:lnTo>
                      <a:lnTo>
                        <a:pt x="4141" y="2383"/>
                      </a:lnTo>
                      <a:lnTo>
                        <a:pt x="5897" y="830"/>
                      </a:lnTo>
                      <a:cubicBezTo>
                        <a:pt x="5884" y="830"/>
                        <a:pt x="5884" y="817"/>
                        <a:pt x="5871" y="804"/>
                      </a:cubicBezTo>
                      <a:cubicBezTo>
                        <a:pt x="5681" y="559"/>
                        <a:pt x="5462" y="0"/>
                        <a:pt x="5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1"/>
                <p:cNvSpPr/>
                <p:nvPr/>
              </p:nvSpPr>
              <p:spPr>
                <a:xfrm>
                  <a:off x="6010806" y="3282237"/>
                  <a:ext cx="301044" cy="228297"/>
                </a:xfrm>
                <a:custGeom>
                  <a:rect b="b" l="l" r="r" t="t"/>
                  <a:pathLst>
                    <a:path extrusionOk="0" h="1158" w="1527">
                      <a:moveTo>
                        <a:pt x="1295" y="0"/>
                      </a:moveTo>
                      <a:lnTo>
                        <a:pt x="0" y="396"/>
                      </a:lnTo>
                      <a:lnTo>
                        <a:pt x="219" y="1158"/>
                      </a:lnTo>
                      <a:lnTo>
                        <a:pt x="1527" y="765"/>
                      </a:lnTo>
                      <a:lnTo>
                        <a:pt x="12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1"/>
                <p:cNvSpPr/>
                <p:nvPr/>
              </p:nvSpPr>
              <p:spPr>
                <a:xfrm>
                  <a:off x="6099719" y="3282237"/>
                  <a:ext cx="212131" cy="177433"/>
                </a:xfrm>
                <a:custGeom>
                  <a:rect b="b" l="l" r="r" t="t"/>
                  <a:pathLst>
                    <a:path extrusionOk="0" h="900" w="1076">
                      <a:moveTo>
                        <a:pt x="844" y="0"/>
                      </a:moveTo>
                      <a:lnTo>
                        <a:pt x="435" y="125"/>
                      </a:lnTo>
                      <a:cubicBezTo>
                        <a:pt x="530" y="177"/>
                        <a:pt x="693" y="288"/>
                        <a:pt x="693" y="288"/>
                      </a:cubicBezTo>
                      <a:lnTo>
                        <a:pt x="177" y="327"/>
                      </a:lnTo>
                      <a:lnTo>
                        <a:pt x="477" y="615"/>
                      </a:lnTo>
                      <a:lnTo>
                        <a:pt x="0" y="667"/>
                      </a:lnTo>
                      <a:cubicBezTo>
                        <a:pt x="0" y="667"/>
                        <a:pt x="396" y="860"/>
                        <a:pt x="612" y="899"/>
                      </a:cubicBezTo>
                      <a:lnTo>
                        <a:pt x="1076" y="765"/>
                      </a:lnTo>
                      <a:lnTo>
                        <a:pt x="8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1"/>
                <p:cNvSpPr/>
                <p:nvPr/>
              </p:nvSpPr>
              <p:spPr>
                <a:xfrm>
                  <a:off x="5156959" y="3339016"/>
                  <a:ext cx="292764" cy="203653"/>
                </a:xfrm>
                <a:custGeom>
                  <a:rect b="b" l="l" r="r" t="t"/>
                  <a:pathLst>
                    <a:path extrusionOk="0" h="1033" w="1485">
                      <a:moveTo>
                        <a:pt x="151" y="0"/>
                      </a:moveTo>
                      <a:lnTo>
                        <a:pt x="0" y="788"/>
                      </a:lnTo>
                      <a:lnTo>
                        <a:pt x="1337" y="1033"/>
                      </a:lnTo>
                      <a:lnTo>
                        <a:pt x="1484" y="258"/>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1"/>
                <p:cNvSpPr/>
                <p:nvPr/>
              </p:nvSpPr>
              <p:spPr>
                <a:xfrm>
                  <a:off x="5078889" y="3110718"/>
                  <a:ext cx="1074454" cy="456594"/>
                </a:xfrm>
                <a:custGeom>
                  <a:rect b="b" l="l" r="r" t="t"/>
                  <a:pathLst>
                    <a:path extrusionOk="0" h="2316" w="5450">
                      <a:moveTo>
                        <a:pt x="5273" y="1"/>
                      </a:moveTo>
                      <a:lnTo>
                        <a:pt x="1" y="1812"/>
                      </a:lnTo>
                      <a:lnTo>
                        <a:pt x="181" y="2315"/>
                      </a:lnTo>
                      <a:lnTo>
                        <a:pt x="5450" y="504"/>
                      </a:lnTo>
                      <a:lnTo>
                        <a:pt x="5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1"/>
                <p:cNvSpPr/>
                <p:nvPr/>
              </p:nvSpPr>
              <p:spPr>
                <a:xfrm>
                  <a:off x="2434350" y="3378840"/>
                  <a:ext cx="201879" cy="118880"/>
                </a:xfrm>
                <a:custGeom>
                  <a:rect b="b" l="l" r="r" t="t"/>
                  <a:pathLst>
                    <a:path extrusionOk="0" h="603" w="1024">
                      <a:moveTo>
                        <a:pt x="994" y="1"/>
                      </a:moveTo>
                      <a:lnTo>
                        <a:pt x="0" y="69"/>
                      </a:lnTo>
                      <a:lnTo>
                        <a:pt x="30" y="602"/>
                      </a:lnTo>
                      <a:lnTo>
                        <a:pt x="1023" y="534"/>
                      </a:lnTo>
                      <a:lnTo>
                        <a:pt x="9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1"/>
                <p:cNvSpPr/>
                <p:nvPr/>
              </p:nvSpPr>
              <p:spPr>
                <a:xfrm>
                  <a:off x="5167802" y="3081146"/>
                  <a:ext cx="1074454" cy="456396"/>
                </a:xfrm>
                <a:custGeom>
                  <a:rect b="b" l="l" r="r" t="t"/>
                  <a:pathLst>
                    <a:path extrusionOk="0" h="2315" w="5450">
                      <a:moveTo>
                        <a:pt x="5270" y="1"/>
                      </a:moveTo>
                      <a:lnTo>
                        <a:pt x="1" y="1811"/>
                      </a:lnTo>
                      <a:lnTo>
                        <a:pt x="177" y="2315"/>
                      </a:lnTo>
                      <a:lnTo>
                        <a:pt x="5450" y="504"/>
                      </a:lnTo>
                      <a:lnTo>
                        <a:pt x="52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1"/>
                <p:cNvSpPr/>
                <p:nvPr/>
              </p:nvSpPr>
              <p:spPr>
                <a:xfrm>
                  <a:off x="4327559" y="3304121"/>
                  <a:ext cx="601497" cy="332785"/>
                </a:xfrm>
                <a:custGeom>
                  <a:rect b="b" l="l" r="r" t="t"/>
                  <a:pathLst>
                    <a:path extrusionOk="0" h="1688" w="3051">
                      <a:moveTo>
                        <a:pt x="2995" y="1"/>
                      </a:moveTo>
                      <a:lnTo>
                        <a:pt x="2779" y="14"/>
                      </a:lnTo>
                      <a:cubicBezTo>
                        <a:pt x="2831" y="775"/>
                        <a:pt x="2302" y="1429"/>
                        <a:pt x="1592" y="1471"/>
                      </a:cubicBezTo>
                      <a:cubicBezTo>
                        <a:pt x="1563" y="1474"/>
                        <a:pt x="1533" y="1475"/>
                        <a:pt x="1503" y="1475"/>
                      </a:cubicBezTo>
                      <a:cubicBezTo>
                        <a:pt x="1193" y="1475"/>
                        <a:pt x="890" y="1352"/>
                        <a:pt x="654" y="1128"/>
                      </a:cubicBezTo>
                      <a:cubicBezTo>
                        <a:pt x="396" y="899"/>
                        <a:pt x="233" y="556"/>
                        <a:pt x="203" y="190"/>
                      </a:cubicBezTo>
                      <a:lnTo>
                        <a:pt x="1" y="203"/>
                      </a:lnTo>
                      <a:cubicBezTo>
                        <a:pt x="27" y="625"/>
                        <a:pt x="203" y="1007"/>
                        <a:pt x="504" y="1292"/>
                      </a:cubicBezTo>
                      <a:cubicBezTo>
                        <a:pt x="788" y="1553"/>
                        <a:pt x="1145" y="1687"/>
                        <a:pt x="1498" y="1687"/>
                      </a:cubicBezTo>
                      <a:lnTo>
                        <a:pt x="1605" y="1687"/>
                      </a:lnTo>
                      <a:cubicBezTo>
                        <a:pt x="2423" y="1635"/>
                        <a:pt x="3050" y="870"/>
                        <a:pt x="2995"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1"/>
                <p:cNvSpPr/>
                <p:nvPr/>
              </p:nvSpPr>
              <p:spPr>
                <a:xfrm>
                  <a:off x="2636032" y="3411173"/>
                  <a:ext cx="604060" cy="333376"/>
                </a:xfrm>
                <a:custGeom>
                  <a:rect b="b" l="l" r="r" t="t"/>
                  <a:pathLst>
                    <a:path extrusionOk="0" h="1691" w="3064">
                      <a:moveTo>
                        <a:pt x="2995" y="0"/>
                      </a:moveTo>
                      <a:lnTo>
                        <a:pt x="2779" y="13"/>
                      </a:lnTo>
                      <a:cubicBezTo>
                        <a:pt x="2831" y="765"/>
                        <a:pt x="2302" y="1432"/>
                        <a:pt x="1592" y="1471"/>
                      </a:cubicBezTo>
                      <a:cubicBezTo>
                        <a:pt x="1559" y="1474"/>
                        <a:pt x="1526" y="1475"/>
                        <a:pt x="1494" y="1475"/>
                      </a:cubicBezTo>
                      <a:cubicBezTo>
                        <a:pt x="1187" y="1475"/>
                        <a:pt x="887" y="1353"/>
                        <a:pt x="654" y="1131"/>
                      </a:cubicBezTo>
                      <a:cubicBezTo>
                        <a:pt x="396" y="886"/>
                        <a:pt x="233" y="559"/>
                        <a:pt x="216" y="193"/>
                      </a:cubicBezTo>
                      <a:lnTo>
                        <a:pt x="0" y="206"/>
                      </a:lnTo>
                      <a:cubicBezTo>
                        <a:pt x="27" y="628"/>
                        <a:pt x="203" y="1010"/>
                        <a:pt x="517" y="1295"/>
                      </a:cubicBezTo>
                      <a:cubicBezTo>
                        <a:pt x="788" y="1553"/>
                        <a:pt x="1144" y="1690"/>
                        <a:pt x="1511" y="1690"/>
                      </a:cubicBezTo>
                      <a:lnTo>
                        <a:pt x="1605" y="1690"/>
                      </a:lnTo>
                      <a:cubicBezTo>
                        <a:pt x="2439" y="1635"/>
                        <a:pt x="3063" y="873"/>
                        <a:pt x="2995" y="0"/>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1"/>
                <p:cNvSpPr/>
                <p:nvPr/>
              </p:nvSpPr>
              <p:spPr>
                <a:xfrm>
                  <a:off x="4394589" y="3076414"/>
                  <a:ext cx="504698" cy="467831"/>
                </a:xfrm>
                <a:custGeom>
                  <a:rect b="b" l="l" r="r" t="t"/>
                  <a:pathLst>
                    <a:path extrusionOk="0" h="2373" w="2560">
                      <a:moveTo>
                        <a:pt x="1326" y="0"/>
                      </a:moveTo>
                      <a:cubicBezTo>
                        <a:pt x="907" y="0"/>
                        <a:pt x="496" y="241"/>
                        <a:pt x="272" y="665"/>
                      </a:cubicBezTo>
                      <a:cubicBezTo>
                        <a:pt x="1" y="1169"/>
                        <a:pt x="108" y="1780"/>
                        <a:pt x="504" y="2120"/>
                      </a:cubicBezTo>
                      <a:lnTo>
                        <a:pt x="491" y="2136"/>
                      </a:lnTo>
                      <a:lnTo>
                        <a:pt x="693" y="2244"/>
                      </a:lnTo>
                      <a:cubicBezTo>
                        <a:pt x="852" y="2332"/>
                        <a:pt x="1024" y="2373"/>
                        <a:pt x="1195" y="2373"/>
                      </a:cubicBezTo>
                      <a:cubicBezTo>
                        <a:pt x="1612" y="2373"/>
                        <a:pt x="2026" y="2128"/>
                        <a:pt x="2246" y="1711"/>
                      </a:cubicBezTo>
                      <a:cubicBezTo>
                        <a:pt x="2560" y="1126"/>
                        <a:pt x="2370" y="420"/>
                        <a:pt x="1824" y="132"/>
                      </a:cubicBezTo>
                      <a:lnTo>
                        <a:pt x="1622" y="25"/>
                      </a:lnTo>
                      <a:lnTo>
                        <a:pt x="1609" y="38"/>
                      </a:lnTo>
                      <a:cubicBezTo>
                        <a:pt x="1515" y="12"/>
                        <a:pt x="1420" y="0"/>
                        <a:pt x="1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1"/>
                <p:cNvSpPr/>
                <p:nvPr/>
              </p:nvSpPr>
              <p:spPr>
                <a:xfrm>
                  <a:off x="4373297" y="3061825"/>
                  <a:ext cx="456396" cy="455016"/>
                </a:xfrm>
                <a:custGeom>
                  <a:rect b="b" l="l" r="r" t="t"/>
                  <a:pathLst>
                    <a:path extrusionOk="0" h="2308" w="2315">
                      <a:moveTo>
                        <a:pt x="1339" y="1"/>
                      </a:moveTo>
                      <a:cubicBezTo>
                        <a:pt x="950" y="1"/>
                        <a:pt x="544" y="262"/>
                        <a:pt x="311" y="697"/>
                      </a:cubicBezTo>
                      <a:cubicBezTo>
                        <a:pt x="1" y="1282"/>
                        <a:pt x="122" y="1965"/>
                        <a:pt x="599" y="2210"/>
                      </a:cubicBezTo>
                      <a:cubicBezTo>
                        <a:pt x="718" y="2276"/>
                        <a:pt x="848" y="2307"/>
                        <a:pt x="981" y="2307"/>
                      </a:cubicBezTo>
                      <a:cubicBezTo>
                        <a:pt x="1368" y="2307"/>
                        <a:pt x="1781" y="2044"/>
                        <a:pt x="2014" y="1609"/>
                      </a:cubicBezTo>
                      <a:cubicBezTo>
                        <a:pt x="2315" y="1024"/>
                        <a:pt x="2191" y="344"/>
                        <a:pt x="1730" y="99"/>
                      </a:cubicBezTo>
                      <a:cubicBezTo>
                        <a:pt x="1607" y="32"/>
                        <a:pt x="1474" y="1"/>
                        <a:pt x="1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1"/>
                <p:cNvSpPr/>
                <p:nvPr/>
              </p:nvSpPr>
              <p:spPr>
                <a:xfrm>
                  <a:off x="4453931" y="3142459"/>
                  <a:ext cx="295327" cy="294341"/>
                </a:xfrm>
                <a:custGeom>
                  <a:rect b="b" l="l" r="r" t="t"/>
                  <a:pathLst>
                    <a:path extrusionOk="0" h="1493" w="1498">
                      <a:moveTo>
                        <a:pt x="877" y="0"/>
                      </a:moveTo>
                      <a:cubicBezTo>
                        <a:pt x="627" y="0"/>
                        <a:pt x="358" y="164"/>
                        <a:pt x="203" y="451"/>
                      </a:cubicBezTo>
                      <a:cubicBezTo>
                        <a:pt x="0" y="834"/>
                        <a:pt x="82" y="1268"/>
                        <a:pt x="379" y="1432"/>
                      </a:cubicBezTo>
                      <a:cubicBezTo>
                        <a:pt x="459" y="1473"/>
                        <a:pt x="544" y="1493"/>
                        <a:pt x="631" y="1493"/>
                      </a:cubicBezTo>
                      <a:cubicBezTo>
                        <a:pt x="886" y="1493"/>
                        <a:pt x="1150" y="1322"/>
                        <a:pt x="1291" y="1036"/>
                      </a:cubicBezTo>
                      <a:cubicBezTo>
                        <a:pt x="1497" y="657"/>
                        <a:pt x="1416" y="219"/>
                        <a:pt x="1115" y="56"/>
                      </a:cubicBezTo>
                      <a:cubicBezTo>
                        <a:pt x="1041" y="18"/>
                        <a:pt x="960" y="0"/>
                        <a:pt x="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1"/>
                <p:cNvSpPr/>
                <p:nvPr/>
              </p:nvSpPr>
              <p:spPr>
                <a:xfrm>
                  <a:off x="4536930" y="3223881"/>
                  <a:ext cx="131695" cy="130709"/>
                </a:xfrm>
                <a:custGeom>
                  <a:rect b="b" l="l" r="r" t="t"/>
                  <a:pathLst>
                    <a:path extrusionOk="0" h="663" w="668">
                      <a:moveTo>
                        <a:pt x="387" y="1"/>
                      </a:moveTo>
                      <a:cubicBezTo>
                        <a:pt x="273" y="1"/>
                        <a:pt x="154" y="78"/>
                        <a:pt x="83" y="202"/>
                      </a:cubicBezTo>
                      <a:cubicBezTo>
                        <a:pt x="1" y="365"/>
                        <a:pt x="27" y="571"/>
                        <a:pt x="164" y="636"/>
                      </a:cubicBezTo>
                      <a:cubicBezTo>
                        <a:pt x="199" y="654"/>
                        <a:pt x="237" y="663"/>
                        <a:pt x="276" y="663"/>
                      </a:cubicBezTo>
                      <a:cubicBezTo>
                        <a:pt x="390" y="663"/>
                        <a:pt x="512" y="591"/>
                        <a:pt x="573" y="460"/>
                      </a:cubicBezTo>
                      <a:cubicBezTo>
                        <a:pt x="668" y="296"/>
                        <a:pt x="625" y="94"/>
                        <a:pt x="491" y="25"/>
                      </a:cubicBezTo>
                      <a:cubicBezTo>
                        <a:pt x="458" y="9"/>
                        <a:pt x="423" y="1"/>
                        <a:pt x="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1"/>
                <p:cNvSpPr/>
                <p:nvPr/>
              </p:nvSpPr>
              <p:spPr>
                <a:xfrm>
                  <a:off x="2684333" y="3155274"/>
                  <a:ext cx="502135" cy="471183"/>
                </a:xfrm>
                <a:custGeom>
                  <a:rect b="b" l="l" r="r" t="t"/>
                  <a:pathLst>
                    <a:path extrusionOk="0" h="2390" w="2547">
                      <a:moveTo>
                        <a:pt x="1204" y="0"/>
                      </a:moveTo>
                      <a:cubicBezTo>
                        <a:pt x="1064" y="0"/>
                        <a:pt x="924" y="28"/>
                        <a:pt x="788" y="86"/>
                      </a:cubicBezTo>
                      <a:lnTo>
                        <a:pt x="573" y="167"/>
                      </a:lnTo>
                      <a:lnTo>
                        <a:pt x="586" y="197"/>
                      </a:lnTo>
                      <a:cubicBezTo>
                        <a:pt x="164" y="494"/>
                        <a:pt x="1" y="1096"/>
                        <a:pt x="216" y="1625"/>
                      </a:cubicBezTo>
                      <a:cubicBezTo>
                        <a:pt x="420" y="2092"/>
                        <a:pt x="854" y="2378"/>
                        <a:pt x="1306" y="2378"/>
                      </a:cubicBezTo>
                      <a:cubicBezTo>
                        <a:pt x="1369" y="2378"/>
                        <a:pt x="1434" y="2372"/>
                        <a:pt x="1498" y="2360"/>
                      </a:cubicBezTo>
                      <a:lnTo>
                        <a:pt x="1511" y="2390"/>
                      </a:lnTo>
                      <a:lnTo>
                        <a:pt x="1717" y="2292"/>
                      </a:lnTo>
                      <a:cubicBezTo>
                        <a:pt x="2289" y="2063"/>
                        <a:pt x="2547" y="1367"/>
                        <a:pt x="2289" y="756"/>
                      </a:cubicBezTo>
                      <a:cubicBezTo>
                        <a:pt x="2091" y="286"/>
                        <a:pt x="1654" y="0"/>
                        <a:pt x="1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1"/>
                <p:cNvSpPr/>
                <p:nvPr/>
              </p:nvSpPr>
              <p:spPr>
                <a:xfrm>
                  <a:off x="2665604" y="3176369"/>
                  <a:ext cx="451271" cy="461917"/>
                </a:xfrm>
                <a:custGeom>
                  <a:rect b="b" l="l" r="r" t="t"/>
                  <a:pathLst>
                    <a:path extrusionOk="0" h="2343" w="2289">
                      <a:moveTo>
                        <a:pt x="974" y="0"/>
                      </a:moveTo>
                      <a:cubicBezTo>
                        <a:pt x="869" y="0"/>
                        <a:pt x="766" y="20"/>
                        <a:pt x="668" y="60"/>
                      </a:cubicBezTo>
                      <a:cubicBezTo>
                        <a:pt x="190" y="266"/>
                        <a:pt x="1" y="933"/>
                        <a:pt x="259" y="1547"/>
                      </a:cubicBezTo>
                      <a:cubicBezTo>
                        <a:pt x="465" y="2036"/>
                        <a:pt x="889" y="2343"/>
                        <a:pt x="1301" y="2343"/>
                      </a:cubicBezTo>
                      <a:cubicBezTo>
                        <a:pt x="1405" y="2343"/>
                        <a:pt x="1507" y="2324"/>
                        <a:pt x="1606" y="2283"/>
                      </a:cubicBezTo>
                      <a:cubicBezTo>
                        <a:pt x="2096" y="2077"/>
                        <a:pt x="2289" y="1410"/>
                        <a:pt x="2027" y="796"/>
                      </a:cubicBezTo>
                      <a:cubicBezTo>
                        <a:pt x="1821" y="307"/>
                        <a:pt x="1389" y="0"/>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1"/>
                <p:cNvSpPr/>
                <p:nvPr/>
              </p:nvSpPr>
              <p:spPr>
                <a:xfrm>
                  <a:off x="2746238" y="3258185"/>
                  <a:ext cx="290201" cy="298284"/>
                </a:xfrm>
                <a:custGeom>
                  <a:rect b="b" l="l" r="r" t="t"/>
                  <a:pathLst>
                    <a:path extrusionOk="0" h="1513" w="1472">
                      <a:moveTo>
                        <a:pt x="631" y="1"/>
                      </a:moveTo>
                      <a:cubicBezTo>
                        <a:pt x="564" y="1"/>
                        <a:pt x="498" y="14"/>
                        <a:pt x="435" y="41"/>
                      </a:cubicBezTo>
                      <a:cubicBezTo>
                        <a:pt x="108" y="178"/>
                        <a:pt x="0" y="600"/>
                        <a:pt x="164" y="995"/>
                      </a:cubicBezTo>
                      <a:cubicBezTo>
                        <a:pt x="294" y="1311"/>
                        <a:pt x="571" y="1512"/>
                        <a:pt x="837" y="1512"/>
                      </a:cubicBezTo>
                      <a:cubicBezTo>
                        <a:pt x="904" y="1512"/>
                        <a:pt x="970" y="1499"/>
                        <a:pt x="1033" y="1472"/>
                      </a:cubicBezTo>
                      <a:cubicBezTo>
                        <a:pt x="1347" y="1335"/>
                        <a:pt x="1471" y="913"/>
                        <a:pt x="1308" y="518"/>
                      </a:cubicBezTo>
                      <a:cubicBezTo>
                        <a:pt x="1164" y="202"/>
                        <a:pt x="894"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1"/>
                <p:cNvSpPr/>
                <p:nvPr/>
              </p:nvSpPr>
              <p:spPr>
                <a:xfrm>
                  <a:off x="2823519" y="3340988"/>
                  <a:ext cx="132286" cy="132680"/>
                </a:xfrm>
                <a:custGeom>
                  <a:rect b="b" l="l" r="r" t="t"/>
                  <a:pathLst>
                    <a:path extrusionOk="0" h="673" w="671">
                      <a:moveTo>
                        <a:pt x="288" y="1"/>
                      </a:moveTo>
                      <a:cubicBezTo>
                        <a:pt x="260" y="1"/>
                        <a:pt x="233" y="6"/>
                        <a:pt x="207" y="16"/>
                      </a:cubicBezTo>
                      <a:cubicBezTo>
                        <a:pt x="56" y="72"/>
                        <a:pt x="1" y="261"/>
                        <a:pt x="82" y="438"/>
                      </a:cubicBezTo>
                      <a:cubicBezTo>
                        <a:pt x="138" y="581"/>
                        <a:pt x="264" y="672"/>
                        <a:pt x="390" y="672"/>
                      </a:cubicBezTo>
                      <a:cubicBezTo>
                        <a:pt x="420" y="672"/>
                        <a:pt x="449" y="667"/>
                        <a:pt x="478" y="657"/>
                      </a:cubicBezTo>
                      <a:cubicBezTo>
                        <a:pt x="615" y="601"/>
                        <a:pt x="671" y="412"/>
                        <a:pt x="589" y="235"/>
                      </a:cubicBezTo>
                      <a:cubicBezTo>
                        <a:pt x="533" y="92"/>
                        <a:pt x="407" y="1"/>
                        <a:pt x="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1"/>
                <p:cNvSpPr/>
                <p:nvPr/>
              </p:nvSpPr>
              <p:spPr>
                <a:xfrm>
                  <a:off x="5457806" y="3325413"/>
                  <a:ext cx="488729" cy="230860"/>
                </a:xfrm>
                <a:custGeom>
                  <a:rect b="b" l="l" r="r" t="t"/>
                  <a:pathLst>
                    <a:path extrusionOk="0" h="1171" w="2479">
                      <a:moveTo>
                        <a:pt x="2328" y="0"/>
                      </a:moveTo>
                      <a:lnTo>
                        <a:pt x="1" y="504"/>
                      </a:lnTo>
                      <a:lnTo>
                        <a:pt x="138" y="1171"/>
                      </a:lnTo>
                      <a:lnTo>
                        <a:pt x="2478" y="667"/>
                      </a:lnTo>
                      <a:lnTo>
                        <a:pt x="2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1"/>
                <p:cNvSpPr/>
                <p:nvPr/>
              </p:nvSpPr>
              <p:spPr>
                <a:xfrm>
                  <a:off x="3830747" y="3884132"/>
                  <a:ext cx="271472" cy="276598"/>
                </a:xfrm>
                <a:custGeom>
                  <a:rect b="b" l="l" r="r" t="t"/>
                  <a:pathLst>
                    <a:path extrusionOk="0" h="1403" w="1377">
                      <a:moveTo>
                        <a:pt x="873" y="0"/>
                      </a:moveTo>
                      <a:lnTo>
                        <a:pt x="628" y="340"/>
                      </a:lnTo>
                      <a:lnTo>
                        <a:pt x="259" y="147"/>
                      </a:lnTo>
                      <a:lnTo>
                        <a:pt x="383" y="543"/>
                      </a:lnTo>
                      <a:lnTo>
                        <a:pt x="0" y="719"/>
                      </a:lnTo>
                      <a:lnTo>
                        <a:pt x="383" y="870"/>
                      </a:lnTo>
                      <a:lnTo>
                        <a:pt x="285" y="1278"/>
                      </a:lnTo>
                      <a:lnTo>
                        <a:pt x="641" y="1076"/>
                      </a:lnTo>
                      <a:lnTo>
                        <a:pt x="899" y="1403"/>
                      </a:lnTo>
                      <a:lnTo>
                        <a:pt x="968" y="994"/>
                      </a:lnTo>
                      <a:lnTo>
                        <a:pt x="1377" y="1007"/>
                      </a:lnTo>
                      <a:lnTo>
                        <a:pt x="1102" y="693"/>
                      </a:lnTo>
                      <a:lnTo>
                        <a:pt x="1363" y="380"/>
                      </a:lnTo>
                      <a:lnTo>
                        <a:pt x="955" y="409"/>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1"/>
                <p:cNvSpPr/>
                <p:nvPr/>
              </p:nvSpPr>
              <p:spPr>
                <a:xfrm>
                  <a:off x="5876745" y="4058017"/>
                  <a:ext cx="193402" cy="96997"/>
                </a:xfrm>
                <a:custGeom>
                  <a:rect b="b" l="l" r="r" t="t"/>
                  <a:pathLst>
                    <a:path extrusionOk="0" h="492" w="981">
                      <a:moveTo>
                        <a:pt x="546" y="1"/>
                      </a:moveTo>
                      <a:cubicBezTo>
                        <a:pt x="530" y="1"/>
                        <a:pt x="0" y="370"/>
                        <a:pt x="0" y="370"/>
                      </a:cubicBezTo>
                      <a:cubicBezTo>
                        <a:pt x="0" y="370"/>
                        <a:pt x="82" y="491"/>
                        <a:pt x="272" y="491"/>
                      </a:cubicBezTo>
                      <a:lnTo>
                        <a:pt x="981" y="491"/>
                      </a:lnTo>
                      <a:lnTo>
                        <a:pt x="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1"/>
                <p:cNvSpPr/>
                <p:nvPr/>
              </p:nvSpPr>
              <p:spPr>
                <a:xfrm>
                  <a:off x="5616313" y="4302875"/>
                  <a:ext cx="120851" cy="93645"/>
                </a:xfrm>
                <a:custGeom>
                  <a:rect b="b" l="l" r="r" t="t"/>
                  <a:pathLst>
                    <a:path extrusionOk="0" h="475" w="613">
                      <a:moveTo>
                        <a:pt x="27" y="1"/>
                      </a:moveTo>
                      <a:lnTo>
                        <a:pt x="1" y="285"/>
                      </a:lnTo>
                      <a:lnTo>
                        <a:pt x="122" y="475"/>
                      </a:lnTo>
                      <a:lnTo>
                        <a:pt x="449" y="328"/>
                      </a:lnTo>
                      <a:lnTo>
                        <a:pt x="612" y="164"/>
                      </a:lnTo>
                      <a:lnTo>
                        <a:pt x="315" y="66"/>
                      </a:lnTo>
                      <a:cubicBezTo>
                        <a:pt x="298" y="66"/>
                        <a:pt x="27"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1"/>
                <p:cNvSpPr/>
                <p:nvPr/>
              </p:nvSpPr>
              <p:spPr>
                <a:xfrm>
                  <a:off x="6118448" y="3993746"/>
                  <a:ext cx="75507" cy="59341"/>
                </a:xfrm>
                <a:custGeom>
                  <a:rect b="b" l="l" r="r" t="t"/>
                  <a:pathLst>
                    <a:path extrusionOk="0" h="301" w="383">
                      <a:moveTo>
                        <a:pt x="190" y="0"/>
                      </a:moveTo>
                      <a:cubicBezTo>
                        <a:pt x="190" y="0"/>
                        <a:pt x="13" y="111"/>
                        <a:pt x="0" y="137"/>
                      </a:cubicBezTo>
                      <a:lnTo>
                        <a:pt x="39" y="232"/>
                      </a:lnTo>
                      <a:lnTo>
                        <a:pt x="163" y="301"/>
                      </a:lnTo>
                      <a:lnTo>
                        <a:pt x="382" y="262"/>
                      </a:lnTo>
                      <a:lnTo>
                        <a:pt x="353" y="111"/>
                      </a:lnTo>
                      <a:lnTo>
                        <a:pt x="1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1"/>
                <p:cNvSpPr/>
                <p:nvPr/>
              </p:nvSpPr>
              <p:spPr>
                <a:xfrm>
                  <a:off x="6019086" y="4280992"/>
                  <a:ext cx="96799" cy="48498"/>
                </a:xfrm>
                <a:custGeom>
                  <a:rect b="b" l="l" r="r" t="t"/>
                  <a:pathLst>
                    <a:path extrusionOk="0" h="246" w="491">
                      <a:moveTo>
                        <a:pt x="1" y="1"/>
                      </a:moveTo>
                      <a:lnTo>
                        <a:pt x="95" y="246"/>
                      </a:lnTo>
                      <a:lnTo>
                        <a:pt x="380" y="177"/>
                      </a:lnTo>
                      <a:lnTo>
                        <a:pt x="491" y="1"/>
                      </a:lnTo>
                      <a:lnTo>
                        <a:pt x="233" y="3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1"/>
                <p:cNvSpPr/>
                <p:nvPr/>
              </p:nvSpPr>
              <p:spPr>
                <a:xfrm>
                  <a:off x="5372244" y="4186952"/>
                  <a:ext cx="120654" cy="112966"/>
                </a:xfrm>
                <a:custGeom>
                  <a:rect b="b" l="l" r="r" t="t"/>
                  <a:pathLst>
                    <a:path extrusionOk="0" h="573" w="612">
                      <a:moveTo>
                        <a:pt x="543" y="1"/>
                      </a:moveTo>
                      <a:cubicBezTo>
                        <a:pt x="530" y="1"/>
                        <a:pt x="379" y="125"/>
                        <a:pt x="379" y="125"/>
                      </a:cubicBezTo>
                      <a:lnTo>
                        <a:pt x="0" y="69"/>
                      </a:lnTo>
                      <a:lnTo>
                        <a:pt x="258" y="288"/>
                      </a:lnTo>
                      <a:lnTo>
                        <a:pt x="271" y="573"/>
                      </a:lnTo>
                      <a:lnTo>
                        <a:pt x="611" y="327"/>
                      </a:lnTo>
                      <a:lnTo>
                        <a:pt x="5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1"/>
                <p:cNvSpPr/>
                <p:nvPr/>
              </p:nvSpPr>
              <p:spPr>
                <a:xfrm>
                  <a:off x="6188041" y="4029036"/>
                  <a:ext cx="107643" cy="96997"/>
                </a:xfrm>
                <a:custGeom>
                  <a:rect b="b" l="l" r="r" t="t"/>
                  <a:pathLst>
                    <a:path extrusionOk="0" h="492" w="546">
                      <a:moveTo>
                        <a:pt x="546" y="1"/>
                      </a:moveTo>
                      <a:cubicBezTo>
                        <a:pt x="533" y="1"/>
                        <a:pt x="383" y="96"/>
                        <a:pt x="383" y="96"/>
                      </a:cubicBezTo>
                      <a:lnTo>
                        <a:pt x="124" y="164"/>
                      </a:lnTo>
                      <a:lnTo>
                        <a:pt x="0" y="380"/>
                      </a:lnTo>
                      <a:lnTo>
                        <a:pt x="275" y="491"/>
                      </a:lnTo>
                      <a:lnTo>
                        <a:pt x="520" y="409"/>
                      </a:lnTo>
                      <a:lnTo>
                        <a:pt x="5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1"/>
                <p:cNvSpPr/>
                <p:nvPr/>
              </p:nvSpPr>
              <p:spPr>
                <a:xfrm>
                  <a:off x="6155709" y="4251222"/>
                  <a:ext cx="85168" cy="70579"/>
                </a:xfrm>
                <a:custGeom>
                  <a:rect b="b" l="l" r="r" t="t"/>
                  <a:pathLst>
                    <a:path extrusionOk="0" h="358" w="432">
                      <a:moveTo>
                        <a:pt x="197" y="1"/>
                      </a:moveTo>
                      <a:cubicBezTo>
                        <a:pt x="196" y="1"/>
                        <a:pt x="195" y="1"/>
                        <a:pt x="193" y="1"/>
                      </a:cubicBezTo>
                      <a:cubicBezTo>
                        <a:pt x="177" y="31"/>
                        <a:pt x="14" y="139"/>
                        <a:pt x="1" y="165"/>
                      </a:cubicBezTo>
                      <a:lnTo>
                        <a:pt x="138" y="165"/>
                      </a:lnTo>
                      <a:lnTo>
                        <a:pt x="151" y="358"/>
                      </a:lnTo>
                      <a:cubicBezTo>
                        <a:pt x="151" y="358"/>
                        <a:pt x="328" y="302"/>
                        <a:pt x="383" y="302"/>
                      </a:cubicBezTo>
                      <a:cubicBezTo>
                        <a:pt x="385" y="303"/>
                        <a:pt x="387" y="303"/>
                        <a:pt x="389" y="303"/>
                      </a:cubicBezTo>
                      <a:cubicBezTo>
                        <a:pt x="431" y="303"/>
                        <a:pt x="339" y="151"/>
                        <a:pt x="301" y="139"/>
                      </a:cubicBezTo>
                      <a:cubicBezTo>
                        <a:pt x="261" y="126"/>
                        <a:pt x="223" y="1"/>
                        <a:pt x="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1"/>
                <p:cNvSpPr/>
                <p:nvPr/>
              </p:nvSpPr>
              <p:spPr>
                <a:xfrm>
                  <a:off x="5533314" y="4163097"/>
                  <a:ext cx="96799" cy="56384"/>
                </a:xfrm>
                <a:custGeom>
                  <a:rect b="b" l="l" r="r" t="t"/>
                  <a:pathLst>
                    <a:path extrusionOk="0" h="286" w="491">
                      <a:moveTo>
                        <a:pt x="0" y="1"/>
                      </a:moveTo>
                      <a:lnTo>
                        <a:pt x="95" y="285"/>
                      </a:lnTo>
                      <a:lnTo>
                        <a:pt x="379" y="220"/>
                      </a:lnTo>
                      <a:lnTo>
                        <a:pt x="490" y="1"/>
                      </a:lnTo>
                      <a:lnTo>
                        <a:pt x="229" y="2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7" name="Google Shape;2427;p41"/>
            <p:cNvGrpSpPr/>
            <p:nvPr/>
          </p:nvGrpSpPr>
          <p:grpSpPr>
            <a:xfrm>
              <a:off x="8213439" y="3763745"/>
              <a:ext cx="374657" cy="463150"/>
              <a:chOff x="8243489" y="4050570"/>
              <a:chExt cx="374657" cy="463150"/>
            </a:xfrm>
          </p:grpSpPr>
          <p:sp>
            <p:nvSpPr>
              <p:cNvPr id="2428" name="Google Shape;2428;p41"/>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1"/>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30" name="Shape 2430"/>
        <p:cNvGrpSpPr/>
        <p:nvPr/>
      </p:nvGrpSpPr>
      <p:grpSpPr>
        <a:xfrm>
          <a:off x="0" y="0"/>
          <a:ext cx="0" cy="0"/>
          <a:chOff x="0" y="0"/>
          <a:chExt cx="0" cy="0"/>
        </a:xfrm>
      </p:grpSpPr>
      <p:sp>
        <p:nvSpPr>
          <p:cNvPr id="2431" name="Google Shape;2431;p42"/>
          <p:cNvSpPr/>
          <p:nvPr/>
        </p:nvSpPr>
        <p:spPr>
          <a:xfrm>
            <a:off x="6901213" y="42462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2" name="Google Shape;2432;p42"/>
          <p:cNvGrpSpPr/>
          <p:nvPr/>
        </p:nvGrpSpPr>
        <p:grpSpPr>
          <a:xfrm flipH="1" rot="5400000">
            <a:off x="-1411213" y="-902645"/>
            <a:ext cx="1103228" cy="3337661"/>
            <a:chOff x="1825573" y="1896181"/>
            <a:chExt cx="964529" cy="2918046"/>
          </a:xfrm>
        </p:grpSpPr>
        <p:sp>
          <p:nvSpPr>
            <p:cNvPr id="2433" name="Google Shape;2433;p42"/>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42"/>
            <p:cNvGrpSpPr/>
            <p:nvPr/>
          </p:nvGrpSpPr>
          <p:grpSpPr>
            <a:xfrm>
              <a:off x="2001780" y="2072389"/>
              <a:ext cx="612115" cy="2698300"/>
              <a:chOff x="1718105" y="2072389"/>
              <a:chExt cx="612115" cy="2698300"/>
            </a:xfrm>
          </p:grpSpPr>
          <p:sp>
            <p:nvSpPr>
              <p:cNvPr id="2435" name="Google Shape;2435;p42"/>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2"/>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2"/>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2"/>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2"/>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2"/>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2"/>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2"/>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2"/>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2"/>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2"/>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2"/>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2"/>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2"/>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2"/>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2"/>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2"/>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2"/>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2"/>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2"/>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2"/>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2"/>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2"/>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2"/>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2"/>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2"/>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2"/>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2"/>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2"/>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2"/>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2"/>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2"/>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2"/>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2"/>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2"/>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2"/>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2"/>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2"/>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2"/>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2"/>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2"/>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2"/>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2"/>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2"/>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2"/>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2"/>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2"/>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2"/>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2"/>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2"/>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2"/>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6" name="Google Shape;2486;p42"/>
          <p:cNvGrpSpPr/>
          <p:nvPr/>
        </p:nvGrpSpPr>
        <p:grpSpPr>
          <a:xfrm rot="5400000">
            <a:off x="3794695" y="3373512"/>
            <a:ext cx="4143889" cy="6604850"/>
            <a:chOff x="1336575" y="1389950"/>
            <a:chExt cx="1583450" cy="2523825"/>
          </a:xfrm>
        </p:grpSpPr>
        <p:sp>
          <p:nvSpPr>
            <p:cNvPr id="2487" name="Google Shape;2487;p42"/>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88" name="Google Shape;2488;p42"/>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2"/>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2"/>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2"/>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2"/>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2"/>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2"/>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2"/>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2"/>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2"/>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2"/>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2"/>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2"/>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2"/>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2"/>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2"/>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2"/>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2"/>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2"/>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2"/>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2"/>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2"/>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2"/>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2"/>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2"/>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2"/>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2"/>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2"/>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2"/>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2"/>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2"/>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2"/>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2"/>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2"/>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2"/>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2"/>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2"/>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5" name="Google Shape;2525;p42"/>
          <p:cNvGrpSpPr/>
          <p:nvPr/>
        </p:nvGrpSpPr>
        <p:grpSpPr>
          <a:xfrm>
            <a:off x="8243439" y="4320295"/>
            <a:ext cx="374657" cy="463150"/>
            <a:chOff x="8243489" y="4050570"/>
            <a:chExt cx="374657" cy="463150"/>
          </a:xfrm>
        </p:grpSpPr>
        <p:sp>
          <p:nvSpPr>
            <p:cNvPr id="2526" name="Google Shape;2526;p42"/>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2"/>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2528" name="Google Shape;2528;p42"/>
          <p:cNvGrpSpPr/>
          <p:nvPr/>
        </p:nvGrpSpPr>
        <p:grpSpPr>
          <a:xfrm>
            <a:off x="366588" y="4512987"/>
            <a:ext cx="514249" cy="630515"/>
            <a:chOff x="366588" y="4512987"/>
            <a:chExt cx="514249" cy="630515"/>
          </a:xfrm>
        </p:grpSpPr>
        <p:grpSp>
          <p:nvGrpSpPr>
            <p:cNvPr id="2529" name="Google Shape;2529;p42"/>
            <p:cNvGrpSpPr/>
            <p:nvPr/>
          </p:nvGrpSpPr>
          <p:grpSpPr>
            <a:xfrm>
              <a:off x="366588" y="4512987"/>
              <a:ext cx="347653" cy="630515"/>
              <a:chOff x="3816307" y="2352225"/>
              <a:chExt cx="1213027" cy="2199981"/>
            </a:xfrm>
          </p:grpSpPr>
          <p:sp>
            <p:nvSpPr>
              <p:cNvPr id="2530" name="Google Shape;2530;p4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3" name="Google Shape;2533;p42"/>
            <p:cNvGrpSpPr/>
            <p:nvPr/>
          </p:nvGrpSpPr>
          <p:grpSpPr>
            <a:xfrm>
              <a:off x="714046" y="4839586"/>
              <a:ext cx="166791" cy="302717"/>
              <a:chOff x="3816307" y="2352225"/>
              <a:chExt cx="1213027" cy="2199981"/>
            </a:xfrm>
          </p:grpSpPr>
          <p:sp>
            <p:nvSpPr>
              <p:cNvPr id="2534" name="Google Shape;2534;p4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37" name="Google Shape;2537;p4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38" name="Shape 2538"/>
        <p:cNvGrpSpPr/>
        <p:nvPr/>
      </p:nvGrpSpPr>
      <p:grpSpPr>
        <a:xfrm>
          <a:off x="0" y="0"/>
          <a:ext cx="0" cy="0"/>
          <a:chOff x="0" y="0"/>
          <a:chExt cx="0" cy="0"/>
        </a:xfrm>
      </p:grpSpPr>
      <p:sp>
        <p:nvSpPr>
          <p:cNvPr id="2539" name="Google Shape;2539;p43"/>
          <p:cNvSpPr txBox="1"/>
          <p:nvPr>
            <p:ph type="title"/>
          </p:nvPr>
        </p:nvSpPr>
        <p:spPr>
          <a:xfrm>
            <a:off x="1032800" y="1028200"/>
            <a:ext cx="3327000" cy="572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40" name="Google Shape;2540;p43"/>
          <p:cNvSpPr txBox="1"/>
          <p:nvPr>
            <p:ph idx="1" type="subTitle"/>
          </p:nvPr>
        </p:nvSpPr>
        <p:spPr>
          <a:xfrm>
            <a:off x="1032800" y="1600900"/>
            <a:ext cx="3327000" cy="185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2541" name="Google Shape;2541;p43"/>
          <p:cNvSpPr/>
          <p:nvPr>
            <p:ph idx="2" type="pic"/>
          </p:nvPr>
        </p:nvSpPr>
        <p:spPr>
          <a:xfrm rot="573118">
            <a:off x="5391556" y="1391138"/>
            <a:ext cx="1513179" cy="2622381"/>
          </a:xfrm>
          <a:prstGeom prst="rect">
            <a:avLst/>
          </a:prstGeom>
          <a:noFill/>
          <a:ln>
            <a:noFill/>
          </a:ln>
        </p:spPr>
      </p:sp>
      <p:grpSp>
        <p:nvGrpSpPr>
          <p:cNvPr id="2542" name="Google Shape;2542;p43"/>
          <p:cNvGrpSpPr/>
          <p:nvPr/>
        </p:nvGrpSpPr>
        <p:grpSpPr>
          <a:xfrm>
            <a:off x="544013" y="4513064"/>
            <a:ext cx="750012" cy="630423"/>
            <a:chOff x="1507450" y="3919292"/>
            <a:chExt cx="953486" cy="801453"/>
          </a:xfrm>
        </p:grpSpPr>
        <p:grpSp>
          <p:nvGrpSpPr>
            <p:cNvPr id="2543" name="Google Shape;2543;p43"/>
            <p:cNvGrpSpPr/>
            <p:nvPr/>
          </p:nvGrpSpPr>
          <p:grpSpPr>
            <a:xfrm>
              <a:off x="1806988" y="3919292"/>
              <a:ext cx="441906" cy="801453"/>
              <a:chOff x="3816307" y="2352225"/>
              <a:chExt cx="1213027" cy="2199981"/>
            </a:xfrm>
          </p:grpSpPr>
          <p:sp>
            <p:nvSpPr>
              <p:cNvPr id="2544" name="Google Shape;2544;p4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43"/>
            <p:cNvGrpSpPr/>
            <p:nvPr/>
          </p:nvGrpSpPr>
          <p:grpSpPr>
            <a:xfrm>
              <a:off x="2248899" y="4334549"/>
              <a:ext cx="212037" cy="384777"/>
              <a:chOff x="3816307" y="2352225"/>
              <a:chExt cx="1213027" cy="2199981"/>
            </a:xfrm>
          </p:grpSpPr>
          <p:sp>
            <p:nvSpPr>
              <p:cNvPr id="2548" name="Google Shape;2548;p4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1" name="Google Shape;2551;p43"/>
            <p:cNvGrpSpPr/>
            <p:nvPr/>
          </p:nvGrpSpPr>
          <p:grpSpPr>
            <a:xfrm>
              <a:off x="1507450" y="4205080"/>
              <a:ext cx="212025" cy="514245"/>
              <a:chOff x="3816313" y="1611982"/>
              <a:chExt cx="1212958" cy="2940225"/>
            </a:xfrm>
          </p:grpSpPr>
          <p:sp>
            <p:nvSpPr>
              <p:cNvPr id="2552" name="Google Shape;2552;p4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55" name="Shape 2555"/>
        <p:cNvGrpSpPr/>
        <p:nvPr/>
      </p:nvGrpSpPr>
      <p:grpSpPr>
        <a:xfrm>
          <a:off x="0" y="0"/>
          <a:ext cx="0" cy="0"/>
          <a:chOff x="0" y="0"/>
          <a:chExt cx="0" cy="0"/>
        </a:xfrm>
      </p:grpSpPr>
      <p:sp>
        <p:nvSpPr>
          <p:cNvPr id="2556" name="Google Shape;2556;p44"/>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57" name="Shape 2557"/>
        <p:cNvGrpSpPr/>
        <p:nvPr/>
      </p:nvGrpSpPr>
      <p:grpSpPr>
        <a:xfrm>
          <a:off x="0" y="0"/>
          <a:ext cx="0" cy="0"/>
          <a:chOff x="0" y="0"/>
          <a:chExt cx="0" cy="0"/>
        </a:xfrm>
      </p:grpSpPr>
      <p:sp>
        <p:nvSpPr>
          <p:cNvPr id="2558" name="Google Shape;2558;p45"/>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59" name="Google Shape;2559;p45"/>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60" name="Shape 2560"/>
        <p:cNvGrpSpPr/>
        <p:nvPr/>
      </p:nvGrpSpPr>
      <p:grpSpPr>
        <a:xfrm>
          <a:off x="0" y="0"/>
          <a:ext cx="0" cy="0"/>
          <a:chOff x="0" y="0"/>
          <a:chExt cx="0" cy="0"/>
        </a:xfrm>
      </p:grpSpPr>
      <p:sp>
        <p:nvSpPr>
          <p:cNvPr id="2561" name="Google Shape;2561;p46"/>
          <p:cNvSpPr txBox="1"/>
          <p:nvPr>
            <p:ph type="title"/>
          </p:nvPr>
        </p:nvSpPr>
        <p:spPr>
          <a:xfrm>
            <a:off x="720000" y="4014450"/>
            <a:ext cx="7704000" cy="572700"/>
          </a:xfrm>
          <a:prstGeom prst="rect">
            <a:avLst/>
          </a:prstGeom>
          <a:solidFill>
            <a:schemeClr val="accent5"/>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62" name="Shape 2562"/>
        <p:cNvGrpSpPr/>
        <p:nvPr/>
      </p:nvGrpSpPr>
      <p:grpSpPr>
        <a:xfrm>
          <a:off x="0" y="0"/>
          <a:ext cx="0" cy="0"/>
          <a:chOff x="0" y="0"/>
          <a:chExt cx="0" cy="0"/>
        </a:xfrm>
      </p:grpSpPr>
      <p:sp>
        <p:nvSpPr>
          <p:cNvPr id="2563" name="Google Shape;2563;p47"/>
          <p:cNvSpPr txBox="1"/>
          <p:nvPr>
            <p:ph hasCustomPrompt="1" type="title"/>
          </p:nvPr>
        </p:nvSpPr>
        <p:spPr>
          <a:xfrm>
            <a:off x="2980075" y="1560925"/>
            <a:ext cx="5450700" cy="9645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9600"/>
              <a:buNone/>
              <a:defRPr sz="5100">
                <a:solidFill>
                  <a:schemeClr val="accen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564" name="Google Shape;2564;p47"/>
          <p:cNvSpPr txBox="1"/>
          <p:nvPr>
            <p:ph idx="1" type="subTitle"/>
          </p:nvPr>
        </p:nvSpPr>
        <p:spPr>
          <a:xfrm>
            <a:off x="2980075" y="2593225"/>
            <a:ext cx="5450700" cy="4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2565" name="Shape 2565"/>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566" name="Shape 2566"/>
        <p:cNvGrpSpPr/>
        <p:nvPr/>
      </p:nvGrpSpPr>
      <p:grpSpPr>
        <a:xfrm>
          <a:off x="0" y="0"/>
          <a:ext cx="0" cy="0"/>
          <a:chOff x="0" y="0"/>
          <a:chExt cx="0" cy="0"/>
        </a:xfrm>
      </p:grpSpPr>
      <p:sp>
        <p:nvSpPr>
          <p:cNvPr id="2567" name="Google Shape;2567;p49"/>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68" name="Google Shape;2568;p49"/>
          <p:cNvSpPr txBox="1"/>
          <p:nvPr>
            <p:ph hasCustomPrompt="1" idx="2" type="title"/>
          </p:nvPr>
        </p:nvSpPr>
        <p:spPr>
          <a:xfrm>
            <a:off x="1692288"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69" name="Google Shape;2569;p49"/>
          <p:cNvSpPr txBox="1"/>
          <p:nvPr>
            <p:ph hasCustomPrompt="1" idx="3" type="title"/>
          </p:nvPr>
        </p:nvSpPr>
        <p:spPr>
          <a:xfrm>
            <a:off x="1692288"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0" name="Google Shape;2570;p49"/>
          <p:cNvSpPr txBox="1"/>
          <p:nvPr>
            <p:ph hasCustomPrompt="1" idx="4" type="title"/>
          </p:nvPr>
        </p:nvSpPr>
        <p:spPr>
          <a:xfrm>
            <a:off x="4044300"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1" name="Google Shape;2571;p49"/>
          <p:cNvSpPr txBox="1"/>
          <p:nvPr>
            <p:ph hasCustomPrompt="1" idx="5" type="title"/>
          </p:nvPr>
        </p:nvSpPr>
        <p:spPr>
          <a:xfrm>
            <a:off x="4044300"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2" name="Google Shape;2572;p49"/>
          <p:cNvSpPr txBox="1"/>
          <p:nvPr>
            <p:ph hasCustomPrompt="1" idx="6" type="title"/>
          </p:nvPr>
        </p:nvSpPr>
        <p:spPr>
          <a:xfrm>
            <a:off x="6394512" y="1402575"/>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3" name="Google Shape;2573;p49"/>
          <p:cNvSpPr txBox="1"/>
          <p:nvPr>
            <p:ph hasCustomPrompt="1" idx="7" type="title"/>
          </p:nvPr>
        </p:nvSpPr>
        <p:spPr>
          <a:xfrm>
            <a:off x="6394512" y="2905100"/>
            <a:ext cx="1055400" cy="4476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4" name="Google Shape;2574;p49"/>
          <p:cNvSpPr txBox="1"/>
          <p:nvPr>
            <p:ph idx="1" type="subTitle"/>
          </p:nvPr>
        </p:nvSpPr>
        <p:spPr>
          <a:xfrm>
            <a:off x="1346688" y="2002563"/>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75" name="Google Shape;2575;p49"/>
          <p:cNvSpPr txBox="1"/>
          <p:nvPr>
            <p:ph idx="8" type="subTitle"/>
          </p:nvPr>
        </p:nvSpPr>
        <p:spPr>
          <a:xfrm>
            <a:off x="3698700" y="2002563"/>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76" name="Google Shape;2576;p49"/>
          <p:cNvSpPr txBox="1"/>
          <p:nvPr>
            <p:ph idx="9" type="subTitle"/>
          </p:nvPr>
        </p:nvSpPr>
        <p:spPr>
          <a:xfrm>
            <a:off x="6047112" y="2002575"/>
            <a:ext cx="1750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77" name="Google Shape;2577;p49"/>
          <p:cNvSpPr txBox="1"/>
          <p:nvPr>
            <p:ph idx="13" type="subTitle"/>
          </p:nvPr>
        </p:nvSpPr>
        <p:spPr>
          <a:xfrm>
            <a:off x="1346688" y="3505100"/>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78" name="Google Shape;2578;p49"/>
          <p:cNvSpPr txBox="1"/>
          <p:nvPr>
            <p:ph idx="14" type="subTitle"/>
          </p:nvPr>
        </p:nvSpPr>
        <p:spPr>
          <a:xfrm>
            <a:off x="3698700" y="3505100"/>
            <a:ext cx="1746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79" name="Google Shape;2579;p49"/>
          <p:cNvSpPr txBox="1"/>
          <p:nvPr>
            <p:ph idx="15" type="subTitle"/>
          </p:nvPr>
        </p:nvSpPr>
        <p:spPr>
          <a:xfrm>
            <a:off x="6047112" y="3505103"/>
            <a:ext cx="1750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80" name="Google Shape;2580;p49"/>
          <p:cNvSpPr/>
          <p:nvPr/>
        </p:nvSpPr>
        <p:spPr>
          <a:xfrm>
            <a:off x="-1874837" y="3995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1" name="Google Shape;2581;p49"/>
          <p:cNvGrpSpPr/>
          <p:nvPr/>
        </p:nvGrpSpPr>
        <p:grpSpPr>
          <a:xfrm flipH="1">
            <a:off x="5481470" y="1514187"/>
            <a:ext cx="4143889" cy="6604850"/>
            <a:chOff x="1336575" y="1389950"/>
            <a:chExt cx="1583450" cy="2523825"/>
          </a:xfrm>
        </p:grpSpPr>
        <p:sp>
          <p:nvSpPr>
            <p:cNvPr id="2582" name="Google Shape;2582;p49"/>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83" name="Google Shape;2583;p49"/>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9"/>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9"/>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9"/>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9"/>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9"/>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9"/>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9"/>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9"/>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9"/>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9"/>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9"/>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9"/>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9"/>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9"/>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9"/>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9"/>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9"/>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9"/>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9"/>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9"/>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9"/>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9"/>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9"/>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9"/>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9"/>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9"/>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9"/>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9"/>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9"/>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9"/>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9"/>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9"/>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9"/>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9"/>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9"/>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9"/>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0" name="Google Shape;2620;p49"/>
          <p:cNvGrpSpPr/>
          <p:nvPr/>
        </p:nvGrpSpPr>
        <p:grpSpPr>
          <a:xfrm rot="5400000">
            <a:off x="-1426438" y="-1013658"/>
            <a:ext cx="1103228" cy="3337661"/>
            <a:chOff x="1825573" y="1896181"/>
            <a:chExt cx="964529" cy="2918046"/>
          </a:xfrm>
        </p:grpSpPr>
        <p:sp>
          <p:nvSpPr>
            <p:cNvPr id="2621" name="Google Shape;2621;p49"/>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2" name="Google Shape;2622;p49"/>
            <p:cNvGrpSpPr/>
            <p:nvPr/>
          </p:nvGrpSpPr>
          <p:grpSpPr>
            <a:xfrm>
              <a:off x="2001780" y="2072389"/>
              <a:ext cx="612115" cy="2698300"/>
              <a:chOff x="1718105" y="2072389"/>
              <a:chExt cx="612115" cy="2698300"/>
            </a:xfrm>
          </p:grpSpPr>
          <p:sp>
            <p:nvSpPr>
              <p:cNvPr id="2623" name="Google Shape;2623;p49"/>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9"/>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9"/>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9"/>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9"/>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9"/>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9"/>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9"/>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9"/>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9"/>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9"/>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9"/>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9"/>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9"/>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9"/>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9"/>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9"/>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9"/>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9"/>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9"/>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9"/>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9"/>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9"/>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9"/>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9"/>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9"/>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9"/>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9"/>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9"/>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9"/>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9"/>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9"/>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9"/>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9"/>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9"/>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9"/>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9"/>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9"/>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9"/>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9"/>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9"/>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9"/>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9"/>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9"/>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9"/>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9"/>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9"/>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9"/>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9"/>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9"/>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9"/>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74" name="Google Shape;2674;p49"/>
          <p:cNvGrpSpPr/>
          <p:nvPr/>
        </p:nvGrpSpPr>
        <p:grpSpPr>
          <a:xfrm>
            <a:off x="556796" y="4513090"/>
            <a:ext cx="711583" cy="630414"/>
            <a:chOff x="460371" y="2406765"/>
            <a:chExt cx="711583" cy="630414"/>
          </a:xfrm>
        </p:grpSpPr>
        <p:grpSp>
          <p:nvGrpSpPr>
            <p:cNvPr id="2675" name="Google Shape;2675;p49"/>
            <p:cNvGrpSpPr/>
            <p:nvPr/>
          </p:nvGrpSpPr>
          <p:grpSpPr>
            <a:xfrm>
              <a:off x="666102" y="2406765"/>
              <a:ext cx="505852" cy="630414"/>
              <a:chOff x="666102" y="2406765"/>
              <a:chExt cx="505852" cy="630414"/>
            </a:xfrm>
          </p:grpSpPr>
          <p:grpSp>
            <p:nvGrpSpPr>
              <p:cNvPr id="2676" name="Google Shape;2676;p49"/>
              <p:cNvGrpSpPr/>
              <p:nvPr/>
            </p:nvGrpSpPr>
            <p:grpSpPr>
              <a:xfrm>
                <a:off x="1005172" y="2632603"/>
                <a:ext cx="166782" cy="404575"/>
                <a:chOff x="3816313" y="1611982"/>
                <a:chExt cx="1212958" cy="2940225"/>
              </a:xfrm>
            </p:grpSpPr>
            <p:sp>
              <p:nvSpPr>
                <p:cNvPr id="2677" name="Google Shape;2677;p4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49"/>
              <p:cNvGrpSpPr/>
              <p:nvPr/>
            </p:nvGrpSpPr>
            <p:grpSpPr>
              <a:xfrm>
                <a:off x="666102" y="2406765"/>
                <a:ext cx="259816" cy="630384"/>
                <a:chOff x="3816313" y="1611982"/>
                <a:chExt cx="1212958" cy="2940225"/>
              </a:xfrm>
            </p:grpSpPr>
            <p:sp>
              <p:nvSpPr>
                <p:cNvPr id="2681" name="Google Shape;2681;p4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84" name="Google Shape;2684;p49"/>
            <p:cNvGrpSpPr/>
            <p:nvPr/>
          </p:nvGrpSpPr>
          <p:grpSpPr>
            <a:xfrm>
              <a:off x="460371" y="2728161"/>
              <a:ext cx="166791" cy="302717"/>
              <a:chOff x="3816307" y="2352225"/>
              <a:chExt cx="1213027" cy="2199981"/>
            </a:xfrm>
          </p:grpSpPr>
          <p:sp>
            <p:nvSpPr>
              <p:cNvPr id="2685" name="Google Shape;2685;p4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0">
    <p:spTree>
      <p:nvGrpSpPr>
        <p:cNvPr id="2688" name="Shape 2688"/>
        <p:cNvGrpSpPr/>
        <p:nvPr/>
      </p:nvGrpSpPr>
      <p:grpSpPr>
        <a:xfrm>
          <a:off x="0" y="0"/>
          <a:ext cx="0" cy="0"/>
          <a:chOff x="0" y="0"/>
          <a:chExt cx="0" cy="0"/>
        </a:xfrm>
      </p:grpSpPr>
      <p:sp>
        <p:nvSpPr>
          <p:cNvPr id="2689" name="Google Shape;2689;p50"/>
          <p:cNvSpPr/>
          <p:nvPr/>
        </p:nvSpPr>
        <p:spPr>
          <a:xfrm>
            <a:off x="-840651" y="50318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0" name="Google Shape;2690;p50"/>
          <p:cNvGrpSpPr/>
          <p:nvPr/>
        </p:nvGrpSpPr>
        <p:grpSpPr>
          <a:xfrm rot="10800000">
            <a:off x="161612" y="-2694820"/>
            <a:ext cx="1103228" cy="3337661"/>
            <a:chOff x="1825573" y="1896181"/>
            <a:chExt cx="964529" cy="2918046"/>
          </a:xfrm>
        </p:grpSpPr>
        <p:sp>
          <p:nvSpPr>
            <p:cNvPr id="2691" name="Google Shape;2691;p50"/>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2" name="Google Shape;2692;p50"/>
            <p:cNvGrpSpPr/>
            <p:nvPr/>
          </p:nvGrpSpPr>
          <p:grpSpPr>
            <a:xfrm>
              <a:off x="2001780" y="2072389"/>
              <a:ext cx="612115" cy="2698300"/>
              <a:chOff x="1718105" y="2072389"/>
              <a:chExt cx="612115" cy="2698300"/>
            </a:xfrm>
          </p:grpSpPr>
          <p:sp>
            <p:nvSpPr>
              <p:cNvPr id="2693" name="Google Shape;2693;p50"/>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0"/>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0"/>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0"/>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0"/>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0"/>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0"/>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0"/>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0"/>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0"/>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0"/>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0"/>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0"/>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0"/>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0"/>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0"/>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0"/>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0"/>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0"/>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0"/>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0"/>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0"/>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0"/>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0"/>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0"/>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0"/>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0"/>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0"/>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0"/>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0"/>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0"/>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0"/>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0"/>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0"/>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0"/>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0"/>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0"/>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0"/>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0"/>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0"/>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0"/>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0"/>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0"/>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0"/>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0"/>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0"/>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0"/>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0"/>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0"/>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0"/>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0"/>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44" name="Google Shape;2744;p50"/>
          <p:cNvGrpSpPr/>
          <p:nvPr/>
        </p:nvGrpSpPr>
        <p:grpSpPr>
          <a:xfrm flipH="1">
            <a:off x="6950195" y="1503462"/>
            <a:ext cx="4143889" cy="6604850"/>
            <a:chOff x="1336575" y="1389950"/>
            <a:chExt cx="1583450" cy="2523825"/>
          </a:xfrm>
        </p:grpSpPr>
        <p:sp>
          <p:nvSpPr>
            <p:cNvPr id="2745" name="Google Shape;2745;p50"/>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46" name="Google Shape;2746;p50"/>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0"/>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0"/>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0"/>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0"/>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0"/>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0"/>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0"/>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0"/>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0"/>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0"/>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0"/>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0"/>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0"/>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0"/>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0"/>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0"/>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0"/>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0"/>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0"/>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0"/>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0"/>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0"/>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0"/>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0"/>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0"/>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0"/>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0"/>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0"/>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0"/>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0"/>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0"/>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0"/>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0"/>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0"/>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0"/>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0"/>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50"/>
          <p:cNvGrpSpPr/>
          <p:nvPr/>
        </p:nvGrpSpPr>
        <p:grpSpPr>
          <a:xfrm>
            <a:off x="460302" y="4513090"/>
            <a:ext cx="505852" cy="630414"/>
            <a:chOff x="666102" y="2406765"/>
            <a:chExt cx="505852" cy="630414"/>
          </a:xfrm>
        </p:grpSpPr>
        <p:grpSp>
          <p:nvGrpSpPr>
            <p:cNvPr id="2784" name="Google Shape;2784;p50"/>
            <p:cNvGrpSpPr/>
            <p:nvPr/>
          </p:nvGrpSpPr>
          <p:grpSpPr>
            <a:xfrm>
              <a:off x="1005172" y="2632603"/>
              <a:ext cx="166782" cy="404575"/>
              <a:chOff x="3816313" y="1611982"/>
              <a:chExt cx="1212958" cy="2940225"/>
            </a:xfrm>
          </p:grpSpPr>
          <p:sp>
            <p:nvSpPr>
              <p:cNvPr id="2785" name="Google Shape;2785;p50"/>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0"/>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0"/>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8" name="Google Shape;2788;p50"/>
            <p:cNvGrpSpPr/>
            <p:nvPr/>
          </p:nvGrpSpPr>
          <p:grpSpPr>
            <a:xfrm>
              <a:off x="666102" y="2406765"/>
              <a:ext cx="259816" cy="630384"/>
              <a:chOff x="3816313" y="1611982"/>
              <a:chExt cx="1212958" cy="2940225"/>
            </a:xfrm>
          </p:grpSpPr>
          <p:sp>
            <p:nvSpPr>
              <p:cNvPr id="2789" name="Google Shape;2789;p50"/>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0"/>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0"/>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92" name="Google Shape;2792;p5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93" name="Google Shape;2793;p50"/>
          <p:cNvSpPr txBox="1"/>
          <p:nvPr>
            <p:ph idx="1" type="subTitle"/>
          </p:nvPr>
        </p:nvSpPr>
        <p:spPr>
          <a:xfrm>
            <a:off x="713225" y="930738"/>
            <a:ext cx="771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grpSp>
        <p:nvGrpSpPr>
          <p:cNvPr id="2794" name="Google Shape;2794;p50"/>
          <p:cNvGrpSpPr/>
          <p:nvPr/>
        </p:nvGrpSpPr>
        <p:grpSpPr>
          <a:xfrm>
            <a:off x="8243439" y="4325320"/>
            <a:ext cx="374657" cy="463150"/>
            <a:chOff x="8243489" y="4050570"/>
            <a:chExt cx="374657" cy="463150"/>
          </a:xfrm>
        </p:grpSpPr>
        <p:sp>
          <p:nvSpPr>
            <p:cNvPr id="2795" name="Google Shape;2795;p50"/>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0"/>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2797" name="Shape 2797"/>
        <p:cNvGrpSpPr/>
        <p:nvPr/>
      </p:nvGrpSpPr>
      <p:grpSpPr>
        <a:xfrm>
          <a:off x="0" y="0"/>
          <a:ext cx="0" cy="0"/>
          <a:chOff x="0" y="0"/>
          <a:chExt cx="0" cy="0"/>
        </a:xfrm>
      </p:grpSpPr>
      <p:sp>
        <p:nvSpPr>
          <p:cNvPr id="2798" name="Google Shape;2798;p51"/>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99" name="Google Shape;2799;p51"/>
          <p:cNvSpPr txBox="1"/>
          <p:nvPr>
            <p:ph idx="1" type="subTitle"/>
          </p:nvPr>
        </p:nvSpPr>
        <p:spPr>
          <a:xfrm>
            <a:off x="713225" y="1342550"/>
            <a:ext cx="3825300" cy="24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grpSp>
        <p:nvGrpSpPr>
          <p:cNvPr id="2800" name="Google Shape;2800;p51"/>
          <p:cNvGrpSpPr/>
          <p:nvPr/>
        </p:nvGrpSpPr>
        <p:grpSpPr>
          <a:xfrm>
            <a:off x="-1359250" y="-412400"/>
            <a:ext cx="2079250" cy="1802500"/>
            <a:chOff x="349725" y="59275"/>
            <a:chExt cx="2079250" cy="1802500"/>
          </a:xfrm>
        </p:grpSpPr>
        <p:sp>
          <p:nvSpPr>
            <p:cNvPr id="2801" name="Google Shape;2801;p51"/>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02" name="Google Shape;2802;p51"/>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3" name="Google Shape;2803;p51"/>
          <p:cNvGrpSpPr/>
          <p:nvPr/>
        </p:nvGrpSpPr>
        <p:grpSpPr>
          <a:xfrm>
            <a:off x="338213" y="4513064"/>
            <a:ext cx="750012" cy="630423"/>
            <a:chOff x="1507450" y="3919292"/>
            <a:chExt cx="953486" cy="801453"/>
          </a:xfrm>
        </p:grpSpPr>
        <p:grpSp>
          <p:nvGrpSpPr>
            <p:cNvPr id="2804" name="Google Shape;2804;p51"/>
            <p:cNvGrpSpPr/>
            <p:nvPr/>
          </p:nvGrpSpPr>
          <p:grpSpPr>
            <a:xfrm>
              <a:off x="1806988" y="3919292"/>
              <a:ext cx="441906" cy="801453"/>
              <a:chOff x="3816307" y="2352225"/>
              <a:chExt cx="1213027" cy="2199981"/>
            </a:xfrm>
          </p:grpSpPr>
          <p:sp>
            <p:nvSpPr>
              <p:cNvPr id="2805" name="Google Shape;2805;p5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8" name="Google Shape;2808;p51"/>
            <p:cNvGrpSpPr/>
            <p:nvPr/>
          </p:nvGrpSpPr>
          <p:grpSpPr>
            <a:xfrm>
              <a:off x="2248899" y="4334549"/>
              <a:ext cx="212037" cy="384777"/>
              <a:chOff x="3816307" y="2352225"/>
              <a:chExt cx="1213027" cy="2199981"/>
            </a:xfrm>
          </p:grpSpPr>
          <p:sp>
            <p:nvSpPr>
              <p:cNvPr id="2809" name="Google Shape;2809;p51"/>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1"/>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1"/>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2" name="Google Shape;2812;p51"/>
            <p:cNvGrpSpPr/>
            <p:nvPr/>
          </p:nvGrpSpPr>
          <p:grpSpPr>
            <a:xfrm>
              <a:off x="1507450" y="4205080"/>
              <a:ext cx="212025" cy="514245"/>
              <a:chOff x="3816313" y="1611982"/>
              <a:chExt cx="1212958" cy="2940225"/>
            </a:xfrm>
          </p:grpSpPr>
          <p:sp>
            <p:nvSpPr>
              <p:cNvPr id="2813" name="Google Shape;2813;p51"/>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1"/>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1"/>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816" name="Shape 2816"/>
        <p:cNvGrpSpPr/>
        <p:nvPr/>
      </p:nvGrpSpPr>
      <p:grpSpPr>
        <a:xfrm>
          <a:off x="0" y="0"/>
          <a:ext cx="0" cy="0"/>
          <a:chOff x="0" y="0"/>
          <a:chExt cx="0" cy="0"/>
        </a:xfrm>
      </p:grpSpPr>
      <p:sp>
        <p:nvSpPr>
          <p:cNvPr id="2817" name="Google Shape;2817;p52"/>
          <p:cNvSpPr/>
          <p:nvPr/>
        </p:nvSpPr>
        <p:spPr>
          <a:xfrm>
            <a:off x="-1441737" y="36396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8" name="Google Shape;2818;p52"/>
          <p:cNvGrpSpPr/>
          <p:nvPr/>
        </p:nvGrpSpPr>
        <p:grpSpPr>
          <a:xfrm rot="-5400000">
            <a:off x="-1101175" y="4427675"/>
            <a:ext cx="2079250" cy="1802500"/>
            <a:chOff x="349725" y="59275"/>
            <a:chExt cx="2079250" cy="1802500"/>
          </a:xfrm>
        </p:grpSpPr>
        <p:sp>
          <p:nvSpPr>
            <p:cNvPr id="2819" name="Google Shape;2819;p52"/>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20" name="Google Shape;2820;p52"/>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52"/>
          <p:cNvGrpSpPr/>
          <p:nvPr/>
        </p:nvGrpSpPr>
        <p:grpSpPr>
          <a:xfrm rot="-5400000">
            <a:off x="5770006" y="-1428521"/>
            <a:ext cx="6382937" cy="1623549"/>
            <a:chOff x="713181" y="3935229"/>
            <a:chExt cx="6382937" cy="1623549"/>
          </a:xfrm>
        </p:grpSpPr>
        <p:sp>
          <p:nvSpPr>
            <p:cNvPr id="2822" name="Google Shape;2822;p52"/>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3" name="Google Shape;2823;p52"/>
            <p:cNvGrpSpPr/>
            <p:nvPr/>
          </p:nvGrpSpPr>
          <p:grpSpPr>
            <a:xfrm flipH="1" rot="5400000">
              <a:off x="3392071" y="1847512"/>
              <a:ext cx="1257637" cy="5799004"/>
              <a:chOff x="3563222" y="101822"/>
              <a:chExt cx="1212180" cy="5125965"/>
            </a:xfrm>
          </p:grpSpPr>
          <p:sp>
            <p:nvSpPr>
              <p:cNvPr id="2824" name="Google Shape;2824;p52"/>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2"/>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2"/>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2"/>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2"/>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2"/>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2"/>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2"/>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2"/>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2"/>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2"/>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2"/>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2"/>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2"/>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2"/>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2"/>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2"/>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2"/>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2"/>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2"/>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2"/>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2"/>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2"/>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2"/>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2"/>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2"/>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2"/>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2"/>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2"/>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2"/>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2"/>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2"/>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2"/>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2"/>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2"/>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2"/>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2"/>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2"/>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2"/>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2"/>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2"/>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2"/>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2"/>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2"/>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2"/>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2"/>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2"/>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2"/>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2"/>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2"/>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2"/>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2"/>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2"/>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2"/>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2"/>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2"/>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2"/>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2"/>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2"/>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2"/>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2"/>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2"/>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2"/>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2"/>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2"/>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2"/>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2"/>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2"/>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2"/>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2"/>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2"/>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2"/>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2"/>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2"/>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2"/>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2"/>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2"/>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2"/>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2"/>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2"/>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2"/>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2"/>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2"/>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2"/>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08" name="Google Shape;2908;p52"/>
          <p:cNvGrpSpPr/>
          <p:nvPr/>
        </p:nvGrpSpPr>
        <p:grpSpPr>
          <a:xfrm>
            <a:off x="7768463" y="4513064"/>
            <a:ext cx="750012" cy="630423"/>
            <a:chOff x="1507450" y="3919292"/>
            <a:chExt cx="953486" cy="801453"/>
          </a:xfrm>
        </p:grpSpPr>
        <p:grpSp>
          <p:nvGrpSpPr>
            <p:cNvPr id="2909" name="Google Shape;2909;p52"/>
            <p:cNvGrpSpPr/>
            <p:nvPr/>
          </p:nvGrpSpPr>
          <p:grpSpPr>
            <a:xfrm>
              <a:off x="1806988" y="3919292"/>
              <a:ext cx="441906" cy="801453"/>
              <a:chOff x="3816307" y="2352225"/>
              <a:chExt cx="1213027" cy="2199981"/>
            </a:xfrm>
          </p:grpSpPr>
          <p:sp>
            <p:nvSpPr>
              <p:cNvPr id="2910" name="Google Shape;2910;p5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3" name="Google Shape;2913;p52"/>
            <p:cNvGrpSpPr/>
            <p:nvPr/>
          </p:nvGrpSpPr>
          <p:grpSpPr>
            <a:xfrm>
              <a:off x="2248899" y="4334549"/>
              <a:ext cx="212037" cy="384777"/>
              <a:chOff x="3816307" y="2352225"/>
              <a:chExt cx="1213027" cy="2199981"/>
            </a:xfrm>
          </p:grpSpPr>
          <p:sp>
            <p:nvSpPr>
              <p:cNvPr id="2914" name="Google Shape;2914;p52"/>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2"/>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2"/>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52"/>
            <p:cNvGrpSpPr/>
            <p:nvPr/>
          </p:nvGrpSpPr>
          <p:grpSpPr>
            <a:xfrm>
              <a:off x="1507450" y="4205080"/>
              <a:ext cx="212025" cy="514245"/>
              <a:chOff x="3816313" y="1611982"/>
              <a:chExt cx="1212958" cy="2940225"/>
            </a:xfrm>
          </p:grpSpPr>
          <p:sp>
            <p:nvSpPr>
              <p:cNvPr id="2918" name="Google Shape;2918;p52"/>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2"/>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2"/>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1" name="Google Shape;2921;p52"/>
          <p:cNvGrpSpPr/>
          <p:nvPr/>
        </p:nvGrpSpPr>
        <p:grpSpPr>
          <a:xfrm>
            <a:off x="301289" y="4002345"/>
            <a:ext cx="374657" cy="463150"/>
            <a:chOff x="8243489" y="4050570"/>
            <a:chExt cx="374657" cy="463150"/>
          </a:xfrm>
        </p:grpSpPr>
        <p:sp>
          <p:nvSpPr>
            <p:cNvPr id="2922" name="Google Shape;2922;p52"/>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2"/>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
        <p:nvSpPr>
          <p:cNvPr id="2924" name="Google Shape;2924;p5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25" name="Google Shape;2925;p52"/>
          <p:cNvSpPr txBox="1"/>
          <p:nvPr>
            <p:ph idx="1" type="subTitle"/>
          </p:nvPr>
        </p:nvSpPr>
        <p:spPr>
          <a:xfrm>
            <a:off x="1090025"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926" name="Google Shape;2926;p52"/>
          <p:cNvSpPr txBox="1"/>
          <p:nvPr>
            <p:ph idx="2" type="subTitle"/>
          </p:nvPr>
        </p:nvSpPr>
        <p:spPr>
          <a:xfrm>
            <a:off x="3484350"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927" name="Google Shape;2927;p52"/>
          <p:cNvSpPr txBox="1"/>
          <p:nvPr>
            <p:ph idx="3" type="subTitle"/>
          </p:nvPr>
        </p:nvSpPr>
        <p:spPr>
          <a:xfrm>
            <a:off x="5878675" y="26211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928" name="Google Shape;2928;p52"/>
          <p:cNvSpPr txBox="1"/>
          <p:nvPr>
            <p:ph idx="4" type="subTitle"/>
          </p:nvPr>
        </p:nvSpPr>
        <p:spPr>
          <a:xfrm>
            <a:off x="1090025"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29" name="Google Shape;2929;p52"/>
          <p:cNvSpPr txBox="1"/>
          <p:nvPr>
            <p:ph idx="5" type="subTitle"/>
          </p:nvPr>
        </p:nvSpPr>
        <p:spPr>
          <a:xfrm>
            <a:off x="3484350"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30" name="Google Shape;2930;p52"/>
          <p:cNvSpPr txBox="1"/>
          <p:nvPr>
            <p:ph idx="6" type="subTitle"/>
          </p:nvPr>
        </p:nvSpPr>
        <p:spPr>
          <a:xfrm>
            <a:off x="5878675" y="2191226"/>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31" name="Shape 2931"/>
        <p:cNvGrpSpPr/>
        <p:nvPr/>
      </p:nvGrpSpPr>
      <p:grpSpPr>
        <a:xfrm>
          <a:off x="0" y="0"/>
          <a:ext cx="0" cy="0"/>
          <a:chOff x="0" y="0"/>
          <a:chExt cx="0" cy="0"/>
        </a:xfrm>
      </p:grpSpPr>
      <p:sp>
        <p:nvSpPr>
          <p:cNvPr id="2932" name="Google Shape;2932;p5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33" name="Google Shape;2933;p53"/>
          <p:cNvSpPr txBox="1"/>
          <p:nvPr>
            <p:ph idx="1" type="subTitle"/>
          </p:nvPr>
        </p:nvSpPr>
        <p:spPr>
          <a:xfrm>
            <a:off x="1823546" y="16237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934" name="Google Shape;2934;p53"/>
          <p:cNvSpPr txBox="1"/>
          <p:nvPr>
            <p:ph idx="2" type="subTitle"/>
          </p:nvPr>
        </p:nvSpPr>
        <p:spPr>
          <a:xfrm>
            <a:off x="5517024" y="16237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935" name="Google Shape;2935;p53"/>
          <p:cNvSpPr txBox="1"/>
          <p:nvPr>
            <p:ph idx="3" type="subTitle"/>
          </p:nvPr>
        </p:nvSpPr>
        <p:spPr>
          <a:xfrm>
            <a:off x="1823546" y="31319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936" name="Google Shape;2936;p53"/>
          <p:cNvSpPr txBox="1"/>
          <p:nvPr>
            <p:ph idx="4" type="subTitle"/>
          </p:nvPr>
        </p:nvSpPr>
        <p:spPr>
          <a:xfrm>
            <a:off x="5517024" y="313195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937" name="Google Shape;2937;p53"/>
          <p:cNvSpPr txBox="1"/>
          <p:nvPr>
            <p:ph idx="5" type="subTitle"/>
          </p:nvPr>
        </p:nvSpPr>
        <p:spPr>
          <a:xfrm>
            <a:off x="1823546" y="1326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38" name="Google Shape;2938;p53"/>
          <p:cNvSpPr txBox="1"/>
          <p:nvPr>
            <p:ph idx="6" type="subTitle"/>
          </p:nvPr>
        </p:nvSpPr>
        <p:spPr>
          <a:xfrm>
            <a:off x="1823546" y="28343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39" name="Google Shape;2939;p53"/>
          <p:cNvSpPr txBox="1"/>
          <p:nvPr>
            <p:ph idx="7" type="subTitle"/>
          </p:nvPr>
        </p:nvSpPr>
        <p:spPr>
          <a:xfrm>
            <a:off x="5517024" y="13260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40" name="Google Shape;2940;p53"/>
          <p:cNvSpPr txBox="1"/>
          <p:nvPr>
            <p:ph idx="8" type="subTitle"/>
          </p:nvPr>
        </p:nvSpPr>
        <p:spPr>
          <a:xfrm>
            <a:off x="5517024" y="28343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41" name="Google Shape;2941;p53"/>
          <p:cNvSpPr/>
          <p:nvPr/>
        </p:nvSpPr>
        <p:spPr>
          <a:xfrm>
            <a:off x="6686588" y="4481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2" name="Google Shape;2942;p53"/>
          <p:cNvGrpSpPr/>
          <p:nvPr/>
        </p:nvGrpSpPr>
        <p:grpSpPr>
          <a:xfrm>
            <a:off x="7664537" y="4203130"/>
            <a:ext cx="1103228" cy="3337661"/>
            <a:chOff x="1825573" y="1896181"/>
            <a:chExt cx="964529" cy="2918046"/>
          </a:xfrm>
        </p:grpSpPr>
        <p:sp>
          <p:nvSpPr>
            <p:cNvPr id="2943" name="Google Shape;2943;p53"/>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4" name="Google Shape;2944;p53"/>
            <p:cNvGrpSpPr/>
            <p:nvPr/>
          </p:nvGrpSpPr>
          <p:grpSpPr>
            <a:xfrm>
              <a:off x="2001780" y="2072389"/>
              <a:ext cx="612115" cy="2698300"/>
              <a:chOff x="1718105" y="2072389"/>
              <a:chExt cx="612115" cy="2698300"/>
            </a:xfrm>
          </p:grpSpPr>
          <p:sp>
            <p:nvSpPr>
              <p:cNvPr id="2945" name="Google Shape;2945;p53"/>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3"/>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3"/>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3"/>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3"/>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3"/>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3"/>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3"/>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3"/>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3"/>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3"/>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3"/>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3"/>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3"/>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3"/>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3"/>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3"/>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3"/>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3"/>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3"/>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3"/>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3"/>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3"/>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3"/>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3"/>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3"/>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3"/>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3"/>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3"/>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3"/>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3"/>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3"/>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3"/>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3"/>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3"/>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3"/>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3"/>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3"/>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3"/>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3"/>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3"/>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3"/>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3"/>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3"/>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3"/>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3"/>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3"/>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3"/>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3"/>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3"/>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3"/>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6" name="Google Shape;2996;p53"/>
          <p:cNvGrpSpPr/>
          <p:nvPr/>
        </p:nvGrpSpPr>
        <p:grpSpPr>
          <a:xfrm flipH="1">
            <a:off x="-3522231" y="-1618067"/>
            <a:ext cx="4242221" cy="6761580"/>
            <a:chOff x="1336575" y="1389950"/>
            <a:chExt cx="1583450" cy="2523825"/>
          </a:xfrm>
        </p:grpSpPr>
        <p:sp>
          <p:nvSpPr>
            <p:cNvPr id="2997" name="Google Shape;2997;p53"/>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98" name="Google Shape;2998;p53"/>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3"/>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3"/>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3"/>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3"/>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3"/>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3"/>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3"/>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3"/>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3"/>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3"/>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3"/>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3"/>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3"/>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3"/>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3"/>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3"/>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3"/>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3"/>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3"/>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3"/>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3"/>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3"/>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3"/>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3"/>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3"/>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3"/>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3"/>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3"/>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3"/>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3"/>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3"/>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3"/>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3"/>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3"/>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3"/>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3"/>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5" name="Google Shape;3035;p53"/>
          <p:cNvGrpSpPr/>
          <p:nvPr/>
        </p:nvGrpSpPr>
        <p:grpSpPr>
          <a:xfrm>
            <a:off x="8028814" y="3951370"/>
            <a:ext cx="374657" cy="463150"/>
            <a:chOff x="8243489" y="4050570"/>
            <a:chExt cx="374657" cy="463150"/>
          </a:xfrm>
        </p:grpSpPr>
        <p:sp>
          <p:nvSpPr>
            <p:cNvPr id="3036" name="Google Shape;3036;p53"/>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3"/>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3038" name="Google Shape;3038;p53"/>
          <p:cNvGrpSpPr/>
          <p:nvPr/>
        </p:nvGrpSpPr>
        <p:grpSpPr>
          <a:xfrm>
            <a:off x="618008" y="4513090"/>
            <a:ext cx="711583" cy="630414"/>
            <a:chOff x="460371" y="2406765"/>
            <a:chExt cx="711583" cy="630414"/>
          </a:xfrm>
        </p:grpSpPr>
        <p:grpSp>
          <p:nvGrpSpPr>
            <p:cNvPr id="3039" name="Google Shape;3039;p53"/>
            <p:cNvGrpSpPr/>
            <p:nvPr/>
          </p:nvGrpSpPr>
          <p:grpSpPr>
            <a:xfrm>
              <a:off x="666102" y="2406765"/>
              <a:ext cx="505852" cy="630414"/>
              <a:chOff x="666102" y="2406765"/>
              <a:chExt cx="505852" cy="630414"/>
            </a:xfrm>
          </p:grpSpPr>
          <p:grpSp>
            <p:nvGrpSpPr>
              <p:cNvPr id="3040" name="Google Shape;3040;p53"/>
              <p:cNvGrpSpPr/>
              <p:nvPr/>
            </p:nvGrpSpPr>
            <p:grpSpPr>
              <a:xfrm>
                <a:off x="1005172" y="2632603"/>
                <a:ext cx="166782" cy="404575"/>
                <a:chOff x="3816313" y="1611982"/>
                <a:chExt cx="1212958" cy="2940225"/>
              </a:xfrm>
            </p:grpSpPr>
            <p:sp>
              <p:nvSpPr>
                <p:cNvPr id="3041" name="Google Shape;3041;p5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4" name="Google Shape;3044;p53"/>
              <p:cNvGrpSpPr/>
              <p:nvPr/>
            </p:nvGrpSpPr>
            <p:grpSpPr>
              <a:xfrm>
                <a:off x="666102" y="2406765"/>
                <a:ext cx="259816" cy="630384"/>
                <a:chOff x="3816313" y="1611982"/>
                <a:chExt cx="1212958" cy="2940225"/>
              </a:xfrm>
            </p:grpSpPr>
            <p:sp>
              <p:nvSpPr>
                <p:cNvPr id="3045" name="Google Shape;3045;p53"/>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3"/>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3"/>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8" name="Google Shape;3048;p53"/>
            <p:cNvGrpSpPr/>
            <p:nvPr/>
          </p:nvGrpSpPr>
          <p:grpSpPr>
            <a:xfrm>
              <a:off x="460371" y="2728161"/>
              <a:ext cx="166791" cy="302717"/>
              <a:chOff x="3816307" y="2352225"/>
              <a:chExt cx="1213027" cy="2199981"/>
            </a:xfrm>
          </p:grpSpPr>
          <p:sp>
            <p:nvSpPr>
              <p:cNvPr id="3049" name="Google Shape;3049;p53"/>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3"/>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3"/>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052" name="Shape 3052"/>
        <p:cNvGrpSpPr/>
        <p:nvPr/>
      </p:nvGrpSpPr>
      <p:grpSpPr>
        <a:xfrm>
          <a:off x="0" y="0"/>
          <a:ext cx="0" cy="0"/>
          <a:chOff x="0" y="0"/>
          <a:chExt cx="0" cy="0"/>
        </a:xfrm>
      </p:grpSpPr>
      <p:sp>
        <p:nvSpPr>
          <p:cNvPr id="3053" name="Google Shape;3053;p5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54" name="Google Shape;3054;p54"/>
          <p:cNvSpPr txBox="1"/>
          <p:nvPr>
            <p:ph idx="1" type="subTitle"/>
          </p:nvPr>
        </p:nvSpPr>
        <p:spPr>
          <a:xfrm>
            <a:off x="720002"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055" name="Google Shape;3055;p54"/>
          <p:cNvSpPr txBox="1"/>
          <p:nvPr>
            <p:ph idx="2" type="subTitle"/>
          </p:nvPr>
        </p:nvSpPr>
        <p:spPr>
          <a:xfrm>
            <a:off x="3579000"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056" name="Google Shape;3056;p54"/>
          <p:cNvSpPr txBox="1"/>
          <p:nvPr>
            <p:ph idx="3" type="subTitle"/>
          </p:nvPr>
        </p:nvSpPr>
        <p:spPr>
          <a:xfrm>
            <a:off x="720002"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057" name="Google Shape;3057;p54"/>
          <p:cNvSpPr txBox="1"/>
          <p:nvPr>
            <p:ph idx="4" type="subTitle"/>
          </p:nvPr>
        </p:nvSpPr>
        <p:spPr>
          <a:xfrm>
            <a:off x="3579000"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058" name="Google Shape;3058;p54"/>
          <p:cNvSpPr txBox="1"/>
          <p:nvPr>
            <p:ph idx="5" type="subTitle"/>
          </p:nvPr>
        </p:nvSpPr>
        <p:spPr>
          <a:xfrm>
            <a:off x="6437998" y="146743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059" name="Google Shape;3059;p54"/>
          <p:cNvSpPr txBox="1"/>
          <p:nvPr>
            <p:ph idx="6" type="subTitle"/>
          </p:nvPr>
        </p:nvSpPr>
        <p:spPr>
          <a:xfrm>
            <a:off x="6437998" y="304532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060" name="Google Shape;3060;p54"/>
          <p:cNvSpPr txBox="1"/>
          <p:nvPr>
            <p:ph idx="7" type="subTitle"/>
          </p:nvPr>
        </p:nvSpPr>
        <p:spPr>
          <a:xfrm>
            <a:off x="723902"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1" name="Google Shape;3061;p54"/>
          <p:cNvSpPr txBox="1"/>
          <p:nvPr>
            <p:ph idx="8" type="subTitle"/>
          </p:nvPr>
        </p:nvSpPr>
        <p:spPr>
          <a:xfrm>
            <a:off x="3582900"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2" name="Google Shape;3062;p54"/>
          <p:cNvSpPr txBox="1"/>
          <p:nvPr>
            <p:ph idx="9" type="subTitle"/>
          </p:nvPr>
        </p:nvSpPr>
        <p:spPr>
          <a:xfrm>
            <a:off x="6441898" y="11838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3" name="Google Shape;3063;p54"/>
          <p:cNvSpPr txBox="1"/>
          <p:nvPr>
            <p:ph idx="13" type="subTitle"/>
          </p:nvPr>
        </p:nvSpPr>
        <p:spPr>
          <a:xfrm>
            <a:off x="723902"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4" name="Google Shape;3064;p54"/>
          <p:cNvSpPr txBox="1"/>
          <p:nvPr>
            <p:ph idx="14" type="subTitle"/>
          </p:nvPr>
        </p:nvSpPr>
        <p:spPr>
          <a:xfrm>
            <a:off x="3582900"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5" name="Google Shape;3065;p54"/>
          <p:cNvSpPr txBox="1"/>
          <p:nvPr>
            <p:ph idx="15" type="subTitle"/>
          </p:nvPr>
        </p:nvSpPr>
        <p:spPr>
          <a:xfrm>
            <a:off x="6441898" y="27585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Poppins ExtraBold"/>
                <a:ea typeface="Poppins ExtraBold"/>
                <a:cs typeface="Poppins ExtraBold"/>
                <a:sym typeface="Poppins Extra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6" name="Google Shape;3066;p54"/>
          <p:cNvSpPr/>
          <p:nvPr/>
        </p:nvSpPr>
        <p:spPr>
          <a:xfrm>
            <a:off x="7653349" y="4173425"/>
            <a:ext cx="2989500" cy="2989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7" name="Google Shape;3067;p54"/>
          <p:cNvGrpSpPr/>
          <p:nvPr/>
        </p:nvGrpSpPr>
        <p:grpSpPr>
          <a:xfrm flipH="1">
            <a:off x="-1191848" y="3286771"/>
            <a:ext cx="13848078" cy="1717216"/>
            <a:chOff x="3225200" y="1878300"/>
            <a:chExt cx="5251850" cy="651250"/>
          </a:xfrm>
        </p:grpSpPr>
        <p:sp>
          <p:nvSpPr>
            <p:cNvPr id="3068" name="Google Shape;3068;p54"/>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69" name="Google Shape;3069;p54"/>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4"/>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4"/>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4"/>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4"/>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4"/>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54"/>
          <p:cNvGrpSpPr/>
          <p:nvPr/>
        </p:nvGrpSpPr>
        <p:grpSpPr>
          <a:xfrm flipH="1">
            <a:off x="7595343" y="4513137"/>
            <a:ext cx="514249" cy="630515"/>
            <a:chOff x="1551613" y="4513162"/>
            <a:chExt cx="514249" cy="630515"/>
          </a:xfrm>
        </p:grpSpPr>
        <p:grpSp>
          <p:nvGrpSpPr>
            <p:cNvPr id="3217" name="Google Shape;3217;p54"/>
            <p:cNvGrpSpPr/>
            <p:nvPr/>
          </p:nvGrpSpPr>
          <p:grpSpPr>
            <a:xfrm>
              <a:off x="1551613" y="4513162"/>
              <a:ext cx="347653" cy="630515"/>
              <a:chOff x="3816307" y="2352225"/>
              <a:chExt cx="1213027" cy="2199981"/>
            </a:xfrm>
          </p:grpSpPr>
          <p:sp>
            <p:nvSpPr>
              <p:cNvPr id="3218" name="Google Shape;3218;p5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54"/>
            <p:cNvGrpSpPr/>
            <p:nvPr/>
          </p:nvGrpSpPr>
          <p:grpSpPr>
            <a:xfrm>
              <a:off x="1899071" y="4839761"/>
              <a:ext cx="166791" cy="302717"/>
              <a:chOff x="3816307" y="2352225"/>
              <a:chExt cx="1213027" cy="2199981"/>
            </a:xfrm>
          </p:grpSpPr>
          <p:sp>
            <p:nvSpPr>
              <p:cNvPr id="3222" name="Google Shape;3222;p54"/>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5" name="Google Shape;3225;p54"/>
          <p:cNvGrpSpPr/>
          <p:nvPr/>
        </p:nvGrpSpPr>
        <p:grpSpPr>
          <a:xfrm>
            <a:off x="525889" y="4302920"/>
            <a:ext cx="374657" cy="463150"/>
            <a:chOff x="8243489" y="4050570"/>
            <a:chExt cx="374657" cy="463150"/>
          </a:xfrm>
        </p:grpSpPr>
        <p:sp>
          <p:nvSpPr>
            <p:cNvPr id="3226" name="Google Shape;3226;p54"/>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3228" name="Google Shape;3228;p54"/>
          <p:cNvGrpSpPr/>
          <p:nvPr/>
        </p:nvGrpSpPr>
        <p:grpSpPr>
          <a:xfrm flipH="1" rot="5400000">
            <a:off x="-3012219" y="-1504721"/>
            <a:ext cx="6382937" cy="1623549"/>
            <a:chOff x="713181" y="3935229"/>
            <a:chExt cx="6382937" cy="1623549"/>
          </a:xfrm>
        </p:grpSpPr>
        <p:sp>
          <p:nvSpPr>
            <p:cNvPr id="3229" name="Google Shape;3229;p54"/>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0" name="Google Shape;3230;p54"/>
            <p:cNvGrpSpPr/>
            <p:nvPr/>
          </p:nvGrpSpPr>
          <p:grpSpPr>
            <a:xfrm flipH="1" rot="5400000">
              <a:off x="3392071" y="1847512"/>
              <a:ext cx="1257637" cy="5799004"/>
              <a:chOff x="3563222" y="101822"/>
              <a:chExt cx="1212180" cy="5125965"/>
            </a:xfrm>
          </p:grpSpPr>
          <p:sp>
            <p:nvSpPr>
              <p:cNvPr id="3231" name="Google Shape;3231;p54"/>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4"/>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4"/>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4"/>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4"/>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315" name="Shape 3315"/>
        <p:cNvGrpSpPr/>
        <p:nvPr/>
      </p:nvGrpSpPr>
      <p:grpSpPr>
        <a:xfrm>
          <a:off x="0" y="0"/>
          <a:ext cx="0" cy="0"/>
          <a:chOff x="0" y="0"/>
          <a:chExt cx="0" cy="0"/>
        </a:xfrm>
      </p:grpSpPr>
      <p:sp>
        <p:nvSpPr>
          <p:cNvPr id="3316" name="Google Shape;3316;p55"/>
          <p:cNvSpPr/>
          <p:nvPr/>
        </p:nvSpPr>
        <p:spPr>
          <a:xfrm>
            <a:off x="4666500" y="3899375"/>
            <a:ext cx="4477500" cy="44775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7" name="Google Shape;3317;p55"/>
          <p:cNvGrpSpPr/>
          <p:nvPr/>
        </p:nvGrpSpPr>
        <p:grpSpPr>
          <a:xfrm>
            <a:off x="-2900148" y="3294521"/>
            <a:ext cx="13848078" cy="1717216"/>
            <a:chOff x="3225200" y="1878300"/>
            <a:chExt cx="5251850" cy="651250"/>
          </a:xfrm>
        </p:grpSpPr>
        <p:sp>
          <p:nvSpPr>
            <p:cNvPr id="3318" name="Google Shape;3318;p55"/>
            <p:cNvSpPr/>
            <p:nvPr/>
          </p:nvSpPr>
          <p:spPr>
            <a:xfrm>
              <a:off x="3225200" y="1878300"/>
              <a:ext cx="5240150" cy="651250"/>
            </a:xfrm>
            <a:custGeom>
              <a:rect b="b" l="l" r="r" t="t"/>
              <a:pathLst>
                <a:path extrusionOk="0" h="26050" w="209606">
                  <a:moveTo>
                    <a:pt x="1" y="0"/>
                  </a:moveTo>
                  <a:lnTo>
                    <a:pt x="1" y="6104"/>
                  </a:lnTo>
                  <a:lnTo>
                    <a:pt x="55231" y="6104"/>
                  </a:lnTo>
                  <a:cubicBezTo>
                    <a:pt x="56305" y="6104"/>
                    <a:pt x="57177" y="6976"/>
                    <a:pt x="57177" y="8023"/>
                  </a:cubicBezTo>
                  <a:cubicBezTo>
                    <a:pt x="57177" y="9097"/>
                    <a:pt x="56305" y="9969"/>
                    <a:pt x="55231" y="9969"/>
                  </a:cubicBezTo>
                  <a:lnTo>
                    <a:pt x="36074" y="9969"/>
                  </a:lnTo>
                  <a:cubicBezTo>
                    <a:pt x="31714" y="9969"/>
                    <a:pt x="28170" y="13429"/>
                    <a:pt x="28052" y="17761"/>
                  </a:cubicBezTo>
                  <a:lnTo>
                    <a:pt x="28024" y="17761"/>
                  </a:lnTo>
                  <a:lnTo>
                    <a:pt x="28024" y="18026"/>
                  </a:lnTo>
                  <a:cubicBezTo>
                    <a:pt x="28024" y="22442"/>
                    <a:pt x="31630" y="26049"/>
                    <a:pt x="36074" y="26049"/>
                  </a:cubicBezTo>
                  <a:lnTo>
                    <a:pt x="209606" y="26049"/>
                  </a:lnTo>
                  <a:lnTo>
                    <a:pt x="209606" y="19945"/>
                  </a:lnTo>
                  <a:lnTo>
                    <a:pt x="36074" y="19945"/>
                  </a:lnTo>
                  <a:cubicBezTo>
                    <a:pt x="35091" y="19945"/>
                    <a:pt x="34274" y="19212"/>
                    <a:pt x="34156" y="18257"/>
                  </a:cubicBezTo>
                  <a:cubicBezTo>
                    <a:pt x="34156" y="18166"/>
                    <a:pt x="34128" y="18082"/>
                    <a:pt x="34128" y="17992"/>
                  </a:cubicBezTo>
                  <a:cubicBezTo>
                    <a:pt x="34128" y="16945"/>
                    <a:pt x="35000" y="16073"/>
                    <a:pt x="36074" y="16073"/>
                  </a:cubicBezTo>
                  <a:lnTo>
                    <a:pt x="55231" y="16073"/>
                  </a:lnTo>
                  <a:cubicBezTo>
                    <a:pt x="59682" y="16073"/>
                    <a:pt x="63281" y="12473"/>
                    <a:pt x="63281" y="8023"/>
                  </a:cubicBezTo>
                  <a:cubicBezTo>
                    <a:pt x="63281" y="3607"/>
                    <a:pt x="59682" y="0"/>
                    <a:pt x="55231"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19" name="Google Shape;3319;p55"/>
            <p:cNvSpPr/>
            <p:nvPr/>
          </p:nvSpPr>
          <p:spPr>
            <a:xfrm>
              <a:off x="3468675"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5"/>
            <p:cNvSpPr/>
            <p:nvPr/>
          </p:nvSpPr>
          <p:spPr>
            <a:xfrm>
              <a:off x="34222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5"/>
            <p:cNvSpPr/>
            <p:nvPr/>
          </p:nvSpPr>
          <p:spPr>
            <a:xfrm>
              <a:off x="35159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5"/>
            <p:cNvSpPr/>
            <p:nvPr/>
          </p:nvSpPr>
          <p:spPr>
            <a:xfrm>
              <a:off x="33750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5"/>
            <p:cNvSpPr/>
            <p:nvPr/>
          </p:nvSpPr>
          <p:spPr>
            <a:xfrm>
              <a:off x="38459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5"/>
            <p:cNvSpPr/>
            <p:nvPr/>
          </p:nvSpPr>
          <p:spPr>
            <a:xfrm>
              <a:off x="379865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5"/>
            <p:cNvSpPr/>
            <p:nvPr/>
          </p:nvSpPr>
          <p:spPr>
            <a:xfrm>
              <a:off x="3939550"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5"/>
            <p:cNvSpPr/>
            <p:nvPr/>
          </p:nvSpPr>
          <p:spPr>
            <a:xfrm>
              <a:off x="3892300" y="1951725"/>
              <a:ext cx="24100" cy="5775"/>
            </a:xfrm>
            <a:custGeom>
              <a:rect b="b" l="l" r="r" t="t"/>
              <a:pathLst>
                <a:path extrusionOk="0" h="231" w="964">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5"/>
            <p:cNvSpPr/>
            <p:nvPr/>
          </p:nvSpPr>
          <p:spPr>
            <a:xfrm>
              <a:off x="3752075"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5"/>
            <p:cNvSpPr/>
            <p:nvPr/>
          </p:nvSpPr>
          <p:spPr>
            <a:xfrm>
              <a:off x="3704825" y="1951725"/>
              <a:ext cx="23375" cy="5775"/>
            </a:xfrm>
            <a:custGeom>
              <a:rect b="b" l="l" r="r" t="t"/>
              <a:pathLst>
                <a:path extrusionOk="0" h="231" w="935">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5"/>
            <p:cNvSpPr/>
            <p:nvPr/>
          </p:nvSpPr>
          <p:spPr>
            <a:xfrm>
              <a:off x="3657725" y="1951725"/>
              <a:ext cx="23925" cy="5775"/>
            </a:xfrm>
            <a:custGeom>
              <a:rect b="b" l="l" r="r" t="t"/>
              <a:pathLst>
                <a:path extrusionOk="0" h="231" w="957">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5"/>
            <p:cNvSpPr/>
            <p:nvPr/>
          </p:nvSpPr>
          <p:spPr>
            <a:xfrm>
              <a:off x="3563200" y="1951725"/>
              <a:ext cx="24775" cy="5775"/>
            </a:xfrm>
            <a:custGeom>
              <a:rect b="b" l="l" r="r" t="t"/>
              <a:pathLst>
                <a:path extrusionOk="0" h="231" w="991">
                  <a:moveTo>
                    <a:pt x="0" y="0"/>
                  </a:moveTo>
                  <a:lnTo>
                    <a:pt x="0" y="230"/>
                  </a:lnTo>
                  <a:lnTo>
                    <a:pt x="991" y="230"/>
                  </a:lnTo>
                  <a:lnTo>
                    <a:pt x="9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5"/>
            <p:cNvSpPr/>
            <p:nvPr/>
          </p:nvSpPr>
          <p:spPr>
            <a:xfrm>
              <a:off x="36111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5"/>
            <p:cNvSpPr/>
            <p:nvPr/>
          </p:nvSpPr>
          <p:spPr>
            <a:xfrm>
              <a:off x="4715650" y="2028100"/>
              <a:ext cx="13100" cy="23925"/>
            </a:xfrm>
            <a:custGeom>
              <a:rect b="b" l="l" r="r" t="t"/>
              <a:pathLst>
                <a:path extrusionOk="0" h="957" w="524">
                  <a:moveTo>
                    <a:pt x="238" y="1"/>
                  </a:moveTo>
                  <a:lnTo>
                    <a:pt x="1" y="84"/>
                  </a:lnTo>
                  <a:cubicBezTo>
                    <a:pt x="147" y="349"/>
                    <a:pt x="238" y="635"/>
                    <a:pt x="294" y="956"/>
                  </a:cubicBezTo>
                  <a:lnTo>
                    <a:pt x="524" y="901"/>
                  </a:lnTo>
                  <a:cubicBezTo>
                    <a:pt x="468" y="580"/>
                    <a:pt x="350" y="287"/>
                    <a:pt x="2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5"/>
            <p:cNvSpPr/>
            <p:nvPr/>
          </p:nvSpPr>
          <p:spPr>
            <a:xfrm>
              <a:off x="44198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5"/>
            <p:cNvSpPr/>
            <p:nvPr/>
          </p:nvSpPr>
          <p:spPr>
            <a:xfrm>
              <a:off x="4373475" y="1951725"/>
              <a:ext cx="23225" cy="5775"/>
            </a:xfrm>
            <a:custGeom>
              <a:rect b="b" l="l" r="r" t="t"/>
              <a:pathLst>
                <a:path extrusionOk="0" h="231" w="929">
                  <a:moveTo>
                    <a:pt x="1" y="0"/>
                  </a:moveTo>
                  <a:lnTo>
                    <a:pt x="1"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5"/>
            <p:cNvSpPr/>
            <p:nvPr/>
          </p:nvSpPr>
          <p:spPr>
            <a:xfrm>
              <a:off x="45144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5"/>
            <p:cNvSpPr/>
            <p:nvPr/>
          </p:nvSpPr>
          <p:spPr>
            <a:xfrm>
              <a:off x="4652525" y="1961825"/>
              <a:ext cx="23225" cy="16075"/>
            </a:xfrm>
            <a:custGeom>
              <a:rect b="b" l="l" r="r" t="t"/>
              <a:pathLst>
                <a:path extrusionOk="0" h="643" w="929">
                  <a:moveTo>
                    <a:pt x="84" y="1"/>
                  </a:moveTo>
                  <a:lnTo>
                    <a:pt x="0" y="210"/>
                  </a:lnTo>
                  <a:cubicBezTo>
                    <a:pt x="259" y="322"/>
                    <a:pt x="552" y="468"/>
                    <a:pt x="810" y="642"/>
                  </a:cubicBezTo>
                  <a:lnTo>
                    <a:pt x="928" y="468"/>
                  </a:lnTo>
                  <a:cubicBezTo>
                    <a:pt x="670" y="266"/>
                    <a:pt x="377" y="119"/>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5"/>
            <p:cNvSpPr/>
            <p:nvPr/>
          </p:nvSpPr>
          <p:spPr>
            <a:xfrm>
              <a:off x="456095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5"/>
            <p:cNvSpPr/>
            <p:nvPr/>
          </p:nvSpPr>
          <p:spPr>
            <a:xfrm>
              <a:off x="4690200" y="1988000"/>
              <a:ext cx="19725" cy="21825"/>
            </a:xfrm>
            <a:custGeom>
              <a:rect b="b" l="l" r="r" t="t"/>
              <a:pathLst>
                <a:path extrusionOk="0" h="873" w="789">
                  <a:moveTo>
                    <a:pt x="175" y="0"/>
                  </a:moveTo>
                  <a:lnTo>
                    <a:pt x="0" y="175"/>
                  </a:lnTo>
                  <a:cubicBezTo>
                    <a:pt x="210" y="412"/>
                    <a:pt x="412" y="642"/>
                    <a:pt x="586" y="872"/>
                  </a:cubicBezTo>
                  <a:lnTo>
                    <a:pt x="789" y="761"/>
                  </a:lnTo>
                  <a:cubicBezTo>
                    <a:pt x="586" y="495"/>
                    <a:pt x="384" y="237"/>
                    <a:pt x="1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5"/>
            <p:cNvSpPr/>
            <p:nvPr/>
          </p:nvSpPr>
          <p:spPr>
            <a:xfrm>
              <a:off x="4608225" y="1951725"/>
              <a:ext cx="23925" cy="8725"/>
            </a:xfrm>
            <a:custGeom>
              <a:rect b="b" l="l" r="r" t="t"/>
              <a:pathLst>
                <a:path extrusionOk="0" h="349" w="957">
                  <a:moveTo>
                    <a:pt x="0" y="0"/>
                  </a:moveTo>
                  <a:lnTo>
                    <a:pt x="0" y="230"/>
                  </a:lnTo>
                  <a:cubicBezTo>
                    <a:pt x="286" y="230"/>
                    <a:pt x="607" y="265"/>
                    <a:pt x="900" y="349"/>
                  </a:cubicBezTo>
                  <a:lnTo>
                    <a:pt x="956" y="119"/>
                  </a:lnTo>
                  <a:cubicBezTo>
                    <a:pt x="635" y="28"/>
                    <a:pt x="314"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5"/>
            <p:cNvSpPr/>
            <p:nvPr/>
          </p:nvSpPr>
          <p:spPr>
            <a:xfrm>
              <a:off x="446712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5"/>
            <p:cNvSpPr/>
            <p:nvPr/>
          </p:nvSpPr>
          <p:spPr>
            <a:xfrm>
              <a:off x="4091475" y="1951725"/>
              <a:ext cx="24075" cy="5775"/>
            </a:xfrm>
            <a:custGeom>
              <a:rect b="b" l="l" r="r" t="t"/>
              <a:pathLst>
                <a:path extrusionOk="0" h="231" w="963">
                  <a:moveTo>
                    <a:pt x="0" y="0"/>
                  </a:moveTo>
                  <a:lnTo>
                    <a:pt x="0" y="230"/>
                  </a:lnTo>
                  <a:lnTo>
                    <a:pt x="963" y="230"/>
                  </a:lnTo>
                  <a:lnTo>
                    <a:pt x="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5"/>
            <p:cNvSpPr/>
            <p:nvPr/>
          </p:nvSpPr>
          <p:spPr>
            <a:xfrm>
              <a:off x="4044900" y="1951725"/>
              <a:ext cx="23400" cy="5775"/>
            </a:xfrm>
            <a:custGeom>
              <a:rect b="b" l="l" r="r" t="t"/>
              <a:pathLst>
                <a:path extrusionOk="0" h="231" w="936">
                  <a:moveTo>
                    <a:pt x="1" y="0"/>
                  </a:moveTo>
                  <a:lnTo>
                    <a:pt x="1"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5"/>
            <p:cNvSpPr/>
            <p:nvPr/>
          </p:nvSpPr>
          <p:spPr>
            <a:xfrm>
              <a:off x="4326225" y="1951725"/>
              <a:ext cx="23900" cy="5775"/>
            </a:xfrm>
            <a:custGeom>
              <a:rect b="b" l="l" r="r" t="t"/>
              <a:pathLst>
                <a:path extrusionOk="0" h="231" w="956">
                  <a:moveTo>
                    <a:pt x="0" y="0"/>
                  </a:moveTo>
                  <a:lnTo>
                    <a:pt x="0" y="230"/>
                  </a:lnTo>
                  <a:lnTo>
                    <a:pt x="956" y="230"/>
                  </a:lnTo>
                  <a:lnTo>
                    <a:pt x="9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5"/>
            <p:cNvSpPr/>
            <p:nvPr/>
          </p:nvSpPr>
          <p:spPr>
            <a:xfrm>
              <a:off x="3965725" y="1951725"/>
              <a:ext cx="8750" cy="5775"/>
            </a:xfrm>
            <a:custGeom>
              <a:rect b="b" l="l" r="r" t="t"/>
              <a:pathLst>
                <a:path extrusionOk="0" h="231" w="350">
                  <a:moveTo>
                    <a:pt x="0" y="0"/>
                  </a:moveTo>
                  <a:lnTo>
                    <a:pt x="0" y="230"/>
                  </a:lnTo>
                  <a:lnTo>
                    <a:pt x="349" y="230"/>
                  </a:lnTo>
                  <a:lnTo>
                    <a:pt x="3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5"/>
            <p:cNvSpPr/>
            <p:nvPr/>
          </p:nvSpPr>
          <p:spPr>
            <a:xfrm>
              <a:off x="3997800"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5"/>
            <p:cNvSpPr/>
            <p:nvPr/>
          </p:nvSpPr>
          <p:spPr>
            <a:xfrm>
              <a:off x="4279650" y="1951725"/>
              <a:ext cx="23400" cy="5775"/>
            </a:xfrm>
            <a:custGeom>
              <a:rect b="b" l="l" r="r" t="t"/>
              <a:pathLst>
                <a:path extrusionOk="0" h="231" w="936">
                  <a:moveTo>
                    <a:pt x="0" y="0"/>
                  </a:moveTo>
                  <a:lnTo>
                    <a:pt x="0" y="230"/>
                  </a:lnTo>
                  <a:lnTo>
                    <a:pt x="935" y="230"/>
                  </a:ln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5"/>
            <p:cNvSpPr/>
            <p:nvPr/>
          </p:nvSpPr>
          <p:spPr>
            <a:xfrm>
              <a:off x="4232375" y="1951725"/>
              <a:ext cx="23400" cy="5775"/>
            </a:xfrm>
            <a:custGeom>
              <a:rect b="b" l="l" r="r" t="t"/>
              <a:pathLst>
                <a:path extrusionOk="0" h="231" w="936">
                  <a:moveTo>
                    <a:pt x="1" y="0"/>
                  </a:moveTo>
                  <a:lnTo>
                    <a:pt x="1" y="230"/>
                  </a:lnTo>
                  <a:lnTo>
                    <a:pt x="936" y="230"/>
                  </a:lnTo>
                  <a:lnTo>
                    <a:pt x="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5"/>
            <p:cNvSpPr/>
            <p:nvPr/>
          </p:nvSpPr>
          <p:spPr>
            <a:xfrm>
              <a:off x="4138725" y="1951725"/>
              <a:ext cx="23225" cy="5775"/>
            </a:xfrm>
            <a:custGeom>
              <a:rect b="b" l="l" r="r" t="t"/>
              <a:pathLst>
                <a:path extrusionOk="0" h="231" w="929">
                  <a:moveTo>
                    <a:pt x="1" y="0"/>
                  </a:moveTo>
                  <a:lnTo>
                    <a:pt x="1" y="230"/>
                  </a:lnTo>
                  <a:lnTo>
                    <a:pt x="929" y="230"/>
                  </a:lnTo>
                  <a:lnTo>
                    <a:pt x="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5"/>
            <p:cNvSpPr/>
            <p:nvPr/>
          </p:nvSpPr>
          <p:spPr>
            <a:xfrm>
              <a:off x="4186000" y="1951725"/>
              <a:ext cx="23225" cy="5775"/>
            </a:xfrm>
            <a:custGeom>
              <a:rect b="b" l="l" r="r" t="t"/>
              <a:pathLst>
                <a:path extrusionOk="0" h="231" w="929">
                  <a:moveTo>
                    <a:pt x="0" y="0"/>
                  </a:moveTo>
                  <a:lnTo>
                    <a:pt x="0" y="230"/>
                  </a:lnTo>
                  <a:lnTo>
                    <a:pt x="928" y="230"/>
                  </a:lnTo>
                  <a:lnTo>
                    <a:pt x="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5"/>
            <p:cNvSpPr/>
            <p:nvPr/>
          </p:nvSpPr>
          <p:spPr>
            <a:xfrm>
              <a:off x="431242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5"/>
            <p:cNvSpPr/>
            <p:nvPr/>
          </p:nvSpPr>
          <p:spPr>
            <a:xfrm>
              <a:off x="4547175" y="2200925"/>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5"/>
            <p:cNvSpPr/>
            <p:nvPr/>
          </p:nvSpPr>
          <p:spPr>
            <a:xfrm>
              <a:off x="450062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5"/>
            <p:cNvSpPr/>
            <p:nvPr/>
          </p:nvSpPr>
          <p:spPr>
            <a:xfrm>
              <a:off x="44533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5"/>
            <p:cNvSpPr/>
            <p:nvPr/>
          </p:nvSpPr>
          <p:spPr>
            <a:xfrm>
              <a:off x="4124950" y="2200925"/>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5"/>
            <p:cNvSpPr/>
            <p:nvPr/>
          </p:nvSpPr>
          <p:spPr>
            <a:xfrm>
              <a:off x="3998500" y="2296850"/>
              <a:ext cx="8750" cy="24100"/>
            </a:xfrm>
            <a:custGeom>
              <a:rect b="b" l="l" r="r" t="t"/>
              <a:pathLst>
                <a:path extrusionOk="0" h="964" w="350">
                  <a:moveTo>
                    <a:pt x="147" y="1"/>
                  </a:moveTo>
                  <a:cubicBezTo>
                    <a:pt x="57" y="322"/>
                    <a:pt x="1" y="643"/>
                    <a:pt x="1" y="964"/>
                  </a:cubicBezTo>
                  <a:lnTo>
                    <a:pt x="231" y="964"/>
                  </a:lnTo>
                  <a:cubicBezTo>
                    <a:pt x="231" y="671"/>
                    <a:pt x="287" y="350"/>
                    <a:pt x="350" y="64"/>
                  </a:cubicBezTo>
                  <a:lnTo>
                    <a:pt x="1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5"/>
            <p:cNvSpPr/>
            <p:nvPr/>
          </p:nvSpPr>
          <p:spPr>
            <a:xfrm>
              <a:off x="440610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5"/>
            <p:cNvSpPr/>
            <p:nvPr/>
          </p:nvSpPr>
          <p:spPr>
            <a:xfrm>
              <a:off x="4077700" y="2203200"/>
              <a:ext cx="24775" cy="12400"/>
            </a:xfrm>
            <a:custGeom>
              <a:rect b="b" l="l" r="r" t="t"/>
              <a:pathLst>
                <a:path extrusionOk="0" h="496" w="991">
                  <a:moveTo>
                    <a:pt x="928" y="1"/>
                  </a:moveTo>
                  <a:cubicBezTo>
                    <a:pt x="607" y="56"/>
                    <a:pt x="321" y="147"/>
                    <a:pt x="0" y="259"/>
                  </a:cubicBezTo>
                  <a:lnTo>
                    <a:pt x="84" y="496"/>
                  </a:lnTo>
                  <a:cubicBezTo>
                    <a:pt x="377" y="377"/>
                    <a:pt x="670" y="287"/>
                    <a:pt x="991" y="231"/>
                  </a:cubicBez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5"/>
            <p:cNvSpPr/>
            <p:nvPr/>
          </p:nvSpPr>
          <p:spPr>
            <a:xfrm>
              <a:off x="4010025" y="2253950"/>
              <a:ext cx="16750" cy="23400"/>
            </a:xfrm>
            <a:custGeom>
              <a:rect b="b" l="l" r="r" t="t"/>
              <a:pathLst>
                <a:path extrusionOk="0" h="936" w="670">
                  <a:moveTo>
                    <a:pt x="468" y="1"/>
                  </a:moveTo>
                  <a:cubicBezTo>
                    <a:pt x="293" y="266"/>
                    <a:pt x="119" y="524"/>
                    <a:pt x="0" y="817"/>
                  </a:cubicBezTo>
                  <a:lnTo>
                    <a:pt x="210" y="936"/>
                  </a:lnTo>
                  <a:cubicBezTo>
                    <a:pt x="321" y="643"/>
                    <a:pt x="496" y="384"/>
                    <a:pt x="670" y="119"/>
                  </a:cubicBez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5"/>
            <p:cNvSpPr/>
            <p:nvPr/>
          </p:nvSpPr>
          <p:spPr>
            <a:xfrm>
              <a:off x="4037750" y="2221350"/>
              <a:ext cx="21825" cy="18850"/>
            </a:xfrm>
            <a:custGeom>
              <a:rect b="b" l="l" r="r" t="t"/>
              <a:pathLst>
                <a:path extrusionOk="0" h="754" w="873">
                  <a:moveTo>
                    <a:pt x="754" y="0"/>
                  </a:moveTo>
                  <a:cubicBezTo>
                    <a:pt x="496" y="147"/>
                    <a:pt x="231" y="349"/>
                    <a:pt x="0" y="579"/>
                  </a:cubicBezTo>
                  <a:lnTo>
                    <a:pt x="175" y="754"/>
                  </a:lnTo>
                  <a:cubicBezTo>
                    <a:pt x="377" y="551"/>
                    <a:pt x="635" y="349"/>
                    <a:pt x="873" y="175"/>
                  </a:cubicBezTo>
                  <a:lnTo>
                    <a:pt x="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5"/>
            <p:cNvSpPr/>
            <p:nvPr/>
          </p:nvSpPr>
          <p:spPr>
            <a:xfrm>
              <a:off x="4725075" y="2074500"/>
              <a:ext cx="7350" cy="24075"/>
            </a:xfrm>
            <a:custGeom>
              <a:rect b="b" l="l" r="r" t="t"/>
              <a:pathLst>
                <a:path extrusionOk="0" h="963" w="294">
                  <a:moveTo>
                    <a:pt x="35" y="0"/>
                  </a:moveTo>
                  <a:cubicBezTo>
                    <a:pt x="63" y="63"/>
                    <a:pt x="63" y="119"/>
                    <a:pt x="63" y="175"/>
                  </a:cubicBezTo>
                  <a:cubicBezTo>
                    <a:pt x="63" y="440"/>
                    <a:pt x="35" y="670"/>
                    <a:pt x="0" y="900"/>
                  </a:cubicBezTo>
                  <a:lnTo>
                    <a:pt x="238" y="963"/>
                  </a:lnTo>
                  <a:cubicBezTo>
                    <a:pt x="266" y="698"/>
                    <a:pt x="293" y="440"/>
                    <a:pt x="293" y="175"/>
                  </a:cubicBezTo>
                  <a:lnTo>
                    <a:pt x="2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5"/>
            <p:cNvSpPr/>
            <p:nvPr/>
          </p:nvSpPr>
          <p:spPr>
            <a:xfrm>
              <a:off x="4594275" y="2200250"/>
              <a:ext cx="23400" cy="6650"/>
            </a:xfrm>
            <a:custGeom>
              <a:rect b="b" l="l" r="r" t="t"/>
              <a:pathLst>
                <a:path extrusionOk="0" h="266" w="936">
                  <a:moveTo>
                    <a:pt x="935" y="0"/>
                  </a:moveTo>
                  <a:cubicBezTo>
                    <a:pt x="761" y="28"/>
                    <a:pt x="586" y="28"/>
                    <a:pt x="412" y="28"/>
                  </a:cubicBezTo>
                  <a:lnTo>
                    <a:pt x="0" y="28"/>
                  </a:lnTo>
                  <a:lnTo>
                    <a:pt x="0" y="265"/>
                  </a:lnTo>
                  <a:lnTo>
                    <a:pt x="412" y="265"/>
                  </a:lnTo>
                  <a:cubicBezTo>
                    <a:pt x="586" y="265"/>
                    <a:pt x="761" y="265"/>
                    <a:pt x="935" y="230"/>
                  </a:cubicBezTo>
                  <a:lnTo>
                    <a:pt x="9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5"/>
            <p:cNvSpPr/>
            <p:nvPr/>
          </p:nvSpPr>
          <p:spPr>
            <a:xfrm>
              <a:off x="4639450" y="2187150"/>
              <a:ext cx="23900" cy="14500"/>
            </a:xfrm>
            <a:custGeom>
              <a:rect b="b" l="l" r="r" t="t"/>
              <a:pathLst>
                <a:path extrusionOk="0" h="580" w="956">
                  <a:moveTo>
                    <a:pt x="872" y="1"/>
                  </a:moveTo>
                  <a:cubicBezTo>
                    <a:pt x="579" y="147"/>
                    <a:pt x="286" y="266"/>
                    <a:pt x="0" y="350"/>
                  </a:cubicBezTo>
                  <a:lnTo>
                    <a:pt x="84" y="580"/>
                  </a:lnTo>
                  <a:cubicBezTo>
                    <a:pt x="377" y="468"/>
                    <a:pt x="698" y="350"/>
                    <a:pt x="956" y="203"/>
                  </a:cubicBezTo>
                  <a:lnTo>
                    <a:pt x="8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5"/>
            <p:cNvSpPr/>
            <p:nvPr/>
          </p:nvSpPr>
          <p:spPr>
            <a:xfrm>
              <a:off x="4680075" y="2158900"/>
              <a:ext cx="21125" cy="20250"/>
            </a:xfrm>
            <a:custGeom>
              <a:rect b="b" l="l" r="r" t="t"/>
              <a:pathLst>
                <a:path extrusionOk="0" h="810" w="845">
                  <a:moveTo>
                    <a:pt x="670" y="1"/>
                  </a:moveTo>
                  <a:cubicBezTo>
                    <a:pt x="468" y="231"/>
                    <a:pt x="231" y="433"/>
                    <a:pt x="1" y="636"/>
                  </a:cubicBezTo>
                  <a:lnTo>
                    <a:pt x="147" y="810"/>
                  </a:lnTo>
                  <a:cubicBezTo>
                    <a:pt x="405" y="608"/>
                    <a:pt x="642" y="405"/>
                    <a:pt x="845" y="140"/>
                  </a:cubicBezTo>
                  <a:lnTo>
                    <a:pt x="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5"/>
            <p:cNvSpPr/>
            <p:nvPr/>
          </p:nvSpPr>
          <p:spPr>
            <a:xfrm>
              <a:off x="4709900" y="2119675"/>
              <a:ext cx="15200" cy="23200"/>
            </a:xfrm>
            <a:custGeom>
              <a:rect b="b" l="l" r="r" t="t"/>
              <a:pathLst>
                <a:path extrusionOk="0" h="928" w="608">
                  <a:moveTo>
                    <a:pt x="377" y="0"/>
                  </a:moveTo>
                  <a:cubicBezTo>
                    <a:pt x="294" y="286"/>
                    <a:pt x="147" y="551"/>
                    <a:pt x="1" y="809"/>
                  </a:cubicBezTo>
                  <a:lnTo>
                    <a:pt x="203" y="928"/>
                  </a:lnTo>
                  <a:cubicBezTo>
                    <a:pt x="377" y="663"/>
                    <a:pt x="496" y="377"/>
                    <a:pt x="607" y="84"/>
                  </a:cubicBezTo>
                  <a:lnTo>
                    <a:pt x="3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5"/>
            <p:cNvSpPr/>
            <p:nvPr/>
          </p:nvSpPr>
          <p:spPr>
            <a:xfrm>
              <a:off x="4171350" y="2200925"/>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5"/>
            <p:cNvSpPr/>
            <p:nvPr/>
          </p:nvSpPr>
          <p:spPr>
            <a:xfrm>
              <a:off x="4265875"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5"/>
            <p:cNvSpPr/>
            <p:nvPr/>
          </p:nvSpPr>
          <p:spPr>
            <a:xfrm>
              <a:off x="4359700" y="2200925"/>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5"/>
            <p:cNvSpPr/>
            <p:nvPr/>
          </p:nvSpPr>
          <p:spPr>
            <a:xfrm>
              <a:off x="4218600" y="2200925"/>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5"/>
            <p:cNvSpPr/>
            <p:nvPr/>
          </p:nvSpPr>
          <p:spPr>
            <a:xfrm>
              <a:off x="50172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5"/>
            <p:cNvSpPr/>
            <p:nvPr/>
          </p:nvSpPr>
          <p:spPr>
            <a:xfrm>
              <a:off x="4970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5"/>
            <p:cNvSpPr/>
            <p:nvPr/>
          </p:nvSpPr>
          <p:spPr>
            <a:xfrm>
              <a:off x="5111025"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5"/>
            <p:cNvSpPr/>
            <p:nvPr/>
          </p:nvSpPr>
          <p:spPr>
            <a:xfrm>
              <a:off x="50637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5"/>
            <p:cNvSpPr/>
            <p:nvPr/>
          </p:nvSpPr>
          <p:spPr>
            <a:xfrm>
              <a:off x="46881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5"/>
            <p:cNvSpPr/>
            <p:nvPr/>
          </p:nvSpPr>
          <p:spPr>
            <a:xfrm>
              <a:off x="464152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5"/>
            <p:cNvSpPr/>
            <p:nvPr/>
          </p:nvSpPr>
          <p:spPr>
            <a:xfrm>
              <a:off x="49228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5"/>
            <p:cNvSpPr/>
            <p:nvPr/>
          </p:nvSpPr>
          <p:spPr>
            <a:xfrm>
              <a:off x="459427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5"/>
            <p:cNvSpPr/>
            <p:nvPr/>
          </p:nvSpPr>
          <p:spPr>
            <a:xfrm>
              <a:off x="48762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5"/>
            <p:cNvSpPr/>
            <p:nvPr/>
          </p:nvSpPr>
          <p:spPr>
            <a:xfrm>
              <a:off x="482902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5"/>
            <p:cNvSpPr/>
            <p:nvPr/>
          </p:nvSpPr>
          <p:spPr>
            <a:xfrm>
              <a:off x="47353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5"/>
            <p:cNvSpPr/>
            <p:nvPr/>
          </p:nvSpPr>
          <p:spPr>
            <a:xfrm>
              <a:off x="47826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5"/>
            <p:cNvSpPr/>
            <p:nvPr/>
          </p:nvSpPr>
          <p:spPr>
            <a:xfrm>
              <a:off x="53937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5"/>
            <p:cNvSpPr/>
            <p:nvPr/>
          </p:nvSpPr>
          <p:spPr>
            <a:xfrm>
              <a:off x="53464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5"/>
            <p:cNvSpPr/>
            <p:nvPr/>
          </p:nvSpPr>
          <p:spPr>
            <a:xfrm>
              <a:off x="54874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5"/>
            <p:cNvSpPr/>
            <p:nvPr/>
          </p:nvSpPr>
          <p:spPr>
            <a:xfrm>
              <a:off x="5440125"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5"/>
            <p:cNvSpPr/>
            <p:nvPr/>
          </p:nvSpPr>
          <p:spPr>
            <a:xfrm>
              <a:off x="52999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5"/>
            <p:cNvSpPr/>
            <p:nvPr/>
          </p:nvSpPr>
          <p:spPr>
            <a:xfrm>
              <a:off x="52526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5"/>
            <p:cNvSpPr/>
            <p:nvPr/>
          </p:nvSpPr>
          <p:spPr>
            <a:xfrm>
              <a:off x="52062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5"/>
            <p:cNvSpPr/>
            <p:nvPr/>
          </p:nvSpPr>
          <p:spPr>
            <a:xfrm>
              <a:off x="51590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5"/>
            <p:cNvSpPr/>
            <p:nvPr/>
          </p:nvSpPr>
          <p:spPr>
            <a:xfrm>
              <a:off x="43131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5"/>
            <p:cNvSpPr/>
            <p:nvPr/>
          </p:nvSpPr>
          <p:spPr>
            <a:xfrm>
              <a:off x="45478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5"/>
            <p:cNvSpPr/>
            <p:nvPr/>
          </p:nvSpPr>
          <p:spPr>
            <a:xfrm>
              <a:off x="4500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5"/>
            <p:cNvSpPr/>
            <p:nvPr/>
          </p:nvSpPr>
          <p:spPr>
            <a:xfrm>
              <a:off x="44533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5"/>
            <p:cNvSpPr/>
            <p:nvPr/>
          </p:nvSpPr>
          <p:spPr>
            <a:xfrm>
              <a:off x="4126350"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5"/>
            <p:cNvSpPr/>
            <p:nvPr/>
          </p:nvSpPr>
          <p:spPr>
            <a:xfrm>
              <a:off x="3998500" y="2336100"/>
              <a:ext cx="9450" cy="24100"/>
            </a:xfrm>
            <a:custGeom>
              <a:rect b="b" l="l" r="r" t="t"/>
              <a:pathLst>
                <a:path extrusionOk="0" h="964" w="378">
                  <a:moveTo>
                    <a:pt x="1" y="0"/>
                  </a:moveTo>
                  <a:cubicBezTo>
                    <a:pt x="29" y="321"/>
                    <a:pt x="57" y="642"/>
                    <a:pt x="147" y="963"/>
                  </a:cubicBezTo>
                  <a:lnTo>
                    <a:pt x="378" y="900"/>
                  </a:lnTo>
                  <a:cubicBezTo>
                    <a:pt x="287" y="614"/>
                    <a:pt x="259" y="293"/>
                    <a:pt x="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5"/>
            <p:cNvSpPr/>
            <p:nvPr/>
          </p:nvSpPr>
          <p:spPr>
            <a:xfrm>
              <a:off x="44068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5"/>
            <p:cNvSpPr/>
            <p:nvPr/>
          </p:nvSpPr>
          <p:spPr>
            <a:xfrm>
              <a:off x="4079775" y="2441450"/>
              <a:ext cx="24100" cy="12400"/>
            </a:xfrm>
            <a:custGeom>
              <a:rect b="b" l="l" r="r" t="t"/>
              <a:pathLst>
                <a:path extrusionOk="0" h="496" w="964">
                  <a:moveTo>
                    <a:pt x="91" y="0"/>
                  </a:moveTo>
                  <a:lnTo>
                    <a:pt x="1" y="237"/>
                  </a:lnTo>
                  <a:cubicBezTo>
                    <a:pt x="294" y="349"/>
                    <a:pt x="615" y="440"/>
                    <a:pt x="908" y="495"/>
                  </a:cubicBezTo>
                  <a:lnTo>
                    <a:pt x="963" y="265"/>
                  </a:lnTo>
                  <a:cubicBezTo>
                    <a:pt x="670" y="209"/>
                    <a:pt x="384" y="119"/>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5"/>
            <p:cNvSpPr/>
            <p:nvPr/>
          </p:nvSpPr>
          <p:spPr>
            <a:xfrm>
              <a:off x="4010025" y="2380400"/>
              <a:ext cx="16750" cy="22700"/>
            </a:xfrm>
            <a:custGeom>
              <a:rect b="b" l="l" r="r" t="t"/>
              <a:pathLst>
                <a:path extrusionOk="0" h="908" w="670">
                  <a:moveTo>
                    <a:pt x="210" y="0"/>
                  </a:moveTo>
                  <a:lnTo>
                    <a:pt x="0" y="91"/>
                  </a:lnTo>
                  <a:cubicBezTo>
                    <a:pt x="147" y="384"/>
                    <a:pt x="293" y="642"/>
                    <a:pt x="496" y="907"/>
                  </a:cubicBezTo>
                  <a:lnTo>
                    <a:pt x="670" y="789"/>
                  </a:lnTo>
                  <a:cubicBezTo>
                    <a:pt x="496" y="524"/>
                    <a:pt x="349" y="266"/>
                    <a:pt x="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5"/>
            <p:cNvSpPr/>
            <p:nvPr/>
          </p:nvSpPr>
          <p:spPr>
            <a:xfrm>
              <a:off x="4039850" y="2416850"/>
              <a:ext cx="21825" cy="19550"/>
            </a:xfrm>
            <a:custGeom>
              <a:rect b="b" l="l" r="r" t="t"/>
              <a:pathLst>
                <a:path extrusionOk="0" h="782" w="873">
                  <a:moveTo>
                    <a:pt x="147" y="0"/>
                  </a:moveTo>
                  <a:lnTo>
                    <a:pt x="0" y="175"/>
                  </a:lnTo>
                  <a:cubicBezTo>
                    <a:pt x="237" y="405"/>
                    <a:pt x="468" y="607"/>
                    <a:pt x="761" y="782"/>
                  </a:cubicBezTo>
                  <a:lnTo>
                    <a:pt x="872" y="579"/>
                  </a:lnTo>
                  <a:cubicBezTo>
                    <a:pt x="614" y="405"/>
                    <a:pt x="377" y="231"/>
                    <a:pt x="1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5"/>
            <p:cNvSpPr/>
            <p:nvPr/>
          </p:nvSpPr>
          <p:spPr>
            <a:xfrm>
              <a:off x="41713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5"/>
            <p:cNvSpPr/>
            <p:nvPr/>
          </p:nvSpPr>
          <p:spPr>
            <a:xfrm>
              <a:off x="42658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5"/>
            <p:cNvSpPr/>
            <p:nvPr/>
          </p:nvSpPr>
          <p:spPr>
            <a:xfrm>
              <a:off x="435970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5"/>
            <p:cNvSpPr/>
            <p:nvPr/>
          </p:nvSpPr>
          <p:spPr>
            <a:xfrm>
              <a:off x="42186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5"/>
            <p:cNvSpPr/>
            <p:nvPr/>
          </p:nvSpPr>
          <p:spPr>
            <a:xfrm>
              <a:off x="6381200" y="2450150"/>
              <a:ext cx="24100" cy="5975"/>
            </a:xfrm>
            <a:custGeom>
              <a:rect b="b" l="l" r="r" t="t"/>
              <a:pathLst>
                <a:path extrusionOk="0" h="239" w="964">
                  <a:moveTo>
                    <a:pt x="1" y="1"/>
                  </a:moveTo>
                  <a:lnTo>
                    <a:pt x="1" y="238"/>
                  </a:lnTo>
                  <a:lnTo>
                    <a:pt x="964" y="238"/>
                  </a:lnTo>
                  <a:lnTo>
                    <a:pt x="9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5"/>
            <p:cNvSpPr/>
            <p:nvPr/>
          </p:nvSpPr>
          <p:spPr>
            <a:xfrm>
              <a:off x="63348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5"/>
            <p:cNvSpPr/>
            <p:nvPr/>
          </p:nvSpPr>
          <p:spPr>
            <a:xfrm>
              <a:off x="6475050" y="2450150"/>
              <a:ext cx="24600" cy="5975"/>
            </a:xfrm>
            <a:custGeom>
              <a:rect b="b" l="l" r="r" t="t"/>
              <a:pathLst>
                <a:path extrusionOk="0" h="239" w="984">
                  <a:moveTo>
                    <a:pt x="0" y="1"/>
                  </a:moveTo>
                  <a:lnTo>
                    <a:pt x="0" y="238"/>
                  </a:lnTo>
                  <a:lnTo>
                    <a:pt x="984" y="238"/>
                  </a:lnTo>
                  <a:lnTo>
                    <a:pt x="9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5"/>
            <p:cNvSpPr/>
            <p:nvPr/>
          </p:nvSpPr>
          <p:spPr>
            <a:xfrm>
              <a:off x="642847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5"/>
            <p:cNvSpPr/>
            <p:nvPr/>
          </p:nvSpPr>
          <p:spPr>
            <a:xfrm>
              <a:off x="60528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5"/>
            <p:cNvSpPr/>
            <p:nvPr/>
          </p:nvSpPr>
          <p:spPr>
            <a:xfrm>
              <a:off x="600625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5"/>
            <p:cNvSpPr/>
            <p:nvPr/>
          </p:nvSpPr>
          <p:spPr>
            <a:xfrm>
              <a:off x="62875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5"/>
            <p:cNvSpPr/>
            <p:nvPr/>
          </p:nvSpPr>
          <p:spPr>
            <a:xfrm>
              <a:off x="5958975"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5"/>
            <p:cNvSpPr/>
            <p:nvPr/>
          </p:nvSpPr>
          <p:spPr>
            <a:xfrm>
              <a:off x="62403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5"/>
            <p:cNvSpPr/>
            <p:nvPr/>
          </p:nvSpPr>
          <p:spPr>
            <a:xfrm>
              <a:off x="61937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5"/>
            <p:cNvSpPr/>
            <p:nvPr/>
          </p:nvSpPr>
          <p:spPr>
            <a:xfrm>
              <a:off x="61000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5"/>
            <p:cNvSpPr/>
            <p:nvPr/>
          </p:nvSpPr>
          <p:spPr>
            <a:xfrm>
              <a:off x="6146475"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5"/>
            <p:cNvSpPr/>
            <p:nvPr/>
          </p:nvSpPr>
          <p:spPr>
            <a:xfrm>
              <a:off x="675845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5"/>
            <p:cNvSpPr/>
            <p:nvPr/>
          </p:nvSpPr>
          <p:spPr>
            <a:xfrm>
              <a:off x="67111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5"/>
            <p:cNvSpPr/>
            <p:nvPr/>
          </p:nvSpPr>
          <p:spPr>
            <a:xfrm>
              <a:off x="685210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5"/>
            <p:cNvSpPr/>
            <p:nvPr/>
          </p:nvSpPr>
          <p:spPr>
            <a:xfrm>
              <a:off x="680485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5"/>
            <p:cNvSpPr/>
            <p:nvPr/>
          </p:nvSpPr>
          <p:spPr>
            <a:xfrm>
              <a:off x="6663925" y="2450150"/>
              <a:ext cx="24100" cy="5975"/>
            </a:xfrm>
            <a:custGeom>
              <a:rect b="b" l="l" r="r" t="t"/>
              <a:pathLst>
                <a:path extrusionOk="0" h="239" w="964">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5"/>
            <p:cNvSpPr/>
            <p:nvPr/>
          </p:nvSpPr>
          <p:spPr>
            <a:xfrm>
              <a:off x="6617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5"/>
            <p:cNvSpPr/>
            <p:nvPr/>
          </p:nvSpPr>
          <p:spPr>
            <a:xfrm>
              <a:off x="65702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5"/>
            <p:cNvSpPr/>
            <p:nvPr/>
          </p:nvSpPr>
          <p:spPr>
            <a:xfrm>
              <a:off x="65237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5"/>
            <p:cNvSpPr/>
            <p:nvPr/>
          </p:nvSpPr>
          <p:spPr>
            <a:xfrm>
              <a:off x="5677150" y="2450150"/>
              <a:ext cx="23925" cy="5975"/>
            </a:xfrm>
            <a:custGeom>
              <a:rect b="b" l="l" r="r" t="t"/>
              <a:pathLst>
                <a:path extrusionOk="0" h="239" w="957">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5"/>
            <p:cNvSpPr/>
            <p:nvPr/>
          </p:nvSpPr>
          <p:spPr>
            <a:xfrm>
              <a:off x="591190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5"/>
            <p:cNvSpPr/>
            <p:nvPr/>
          </p:nvSpPr>
          <p:spPr>
            <a:xfrm>
              <a:off x="5865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5"/>
            <p:cNvSpPr/>
            <p:nvPr/>
          </p:nvSpPr>
          <p:spPr>
            <a:xfrm>
              <a:off x="5818075"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5"/>
            <p:cNvSpPr/>
            <p:nvPr/>
          </p:nvSpPr>
          <p:spPr>
            <a:xfrm>
              <a:off x="57715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5"/>
            <p:cNvSpPr/>
            <p:nvPr/>
          </p:nvSpPr>
          <p:spPr>
            <a:xfrm>
              <a:off x="5536050"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5"/>
            <p:cNvSpPr/>
            <p:nvPr/>
          </p:nvSpPr>
          <p:spPr>
            <a:xfrm>
              <a:off x="5629875"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5"/>
            <p:cNvSpPr/>
            <p:nvPr/>
          </p:nvSpPr>
          <p:spPr>
            <a:xfrm>
              <a:off x="57244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5"/>
            <p:cNvSpPr/>
            <p:nvPr/>
          </p:nvSpPr>
          <p:spPr>
            <a:xfrm>
              <a:off x="558332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5"/>
            <p:cNvSpPr/>
            <p:nvPr/>
          </p:nvSpPr>
          <p:spPr>
            <a:xfrm>
              <a:off x="6993900"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5"/>
            <p:cNvSpPr/>
            <p:nvPr/>
          </p:nvSpPr>
          <p:spPr>
            <a:xfrm>
              <a:off x="6947325"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5"/>
            <p:cNvSpPr/>
            <p:nvPr/>
          </p:nvSpPr>
          <p:spPr>
            <a:xfrm>
              <a:off x="7087550" y="2450150"/>
              <a:ext cx="24775" cy="5975"/>
            </a:xfrm>
            <a:custGeom>
              <a:rect b="b" l="l" r="r" t="t"/>
              <a:pathLst>
                <a:path extrusionOk="0" h="239" w="991">
                  <a:moveTo>
                    <a:pt x="0" y="1"/>
                  </a:moveTo>
                  <a:lnTo>
                    <a:pt x="0"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5"/>
            <p:cNvSpPr/>
            <p:nvPr/>
          </p:nvSpPr>
          <p:spPr>
            <a:xfrm>
              <a:off x="70411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5"/>
            <p:cNvSpPr/>
            <p:nvPr/>
          </p:nvSpPr>
          <p:spPr>
            <a:xfrm>
              <a:off x="6900075"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5"/>
            <p:cNvSpPr/>
            <p:nvPr/>
          </p:nvSpPr>
          <p:spPr>
            <a:xfrm>
              <a:off x="7370250" y="2450150"/>
              <a:ext cx="24100" cy="5975"/>
            </a:xfrm>
            <a:custGeom>
              <a:rect b="b" l="l" r="r" t="t"/>
              <a:pathLst>
                <a:path extrusionOk="0" h="239" w="964">
                  <a:moveTo>
                    <a:pt x="1" y="1"/>
                  </a:moveTo>
                  <a:lnTo>
                    <a:pt x="1"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5"/>
            <p:cNvSpPr/>
            <p:nvPr/>
          </p:nvSpPr>
          <p:spPr>
            <a:xfrm>
              <a:off x="7323700" y="2450150"/>
              <a:ext cx="23375" cy="5975"/>
            </a:xfrm>
            <a:custGeom>
              <a:rect b="b" l="l" r="r" t="t"/>
              <a:pathLst>
                <a:path extrusionOk="0" h="239" w="935">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5"/>
            <p:cNvSpPr/>
            <p:nvPr/>
          </p:nvSpPr>
          <p:spPr>
            <a:xfrm>
              <a:off x="746477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5"/>
            <p:cNvSpPr/>
            <p:nvPr/>
          </p:nvSpPr>
          <p:spPr>
            <a:xfrm>
              <a:off x="74175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5"/>
            <p:cNvSpPr/>
            <p:nvPr/>
          </p:nvSpPr>
          <p:spPr>
            <a:xfrm>
              <a:off x="7276600" y="2450150"/>
              <a:ext cx="23925" cy="5975"/>
            </a:xfrm>
            <a:custGeom>
              <a:rect b="b" l="l" r="r" t="t"/>
              <a:pathLst>
                <a:path extrusionOk="0" h="239" w="957">
                  <a:moveTo>
                    <a:pt x="1" y="1"/>
                  </a:moveTo>
                  <a:lnTo>
                    <a:pt x="1"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5"/>
            <p:cNvSpPr/>
            <p:nvPr/>
          </p:nvSpPr>
          <p:spPr>
            <a:xfrm>
              <a:off x="7230025"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5"/>
            <p:cNvSpPr/>
            <p:nvPr/>
          </p:nvSpPr>
          <p:spPr>
            <a:xfrm>
              <a:off x="71827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5"/>
            <p:cNvSpPr/>
            <p:nvPr/>
          </p:nvSpPr>
          <p:spPr>
            <a:xfrm>
              <a:off x="71362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5"/>
            <p:cNvSpPr/>
            <p:nvPr/>
          </p:nvSpPr>
          <p:spPr>
            <a:xfrm>
              <a:off x="835860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5"/>
            <p:cNvSpPr/>
            <p:nvPr/>
          </p:nvSpPr>
          <p:spPr>
            <a:xfrm>
              <a:off x="8311350" y="2450150"/>
              <a:ext cx="23900" cy="5975"/>
            </a:xfrm>
            <a:custGeom>
              <a:rect b="b" l="l" r="r" t="t"/>
              <a:pathLst>
                <a:path extrusionOk="0" h="239" w="956">
                  <a:moveTo>
                    <a:pt x="0" y="1"/>
                  </a:moveTo>
                  <a:lnTo>
                    <a:pt x="0" y="238"/>
                  </a:lnTo>
                  <a:lnTo>
                    <a:pt x="956" y="238"/>
                  </a:lnTo>
                  <a:lnTo>
                    <a:pt x="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5"/>
            <p:cNvSpPr/>
            <p:nvPr/>
          </p:nvSpPr>
          <p:spPr>
            <a:xfrm>
              <a:off x="8452250" y="2450150"/>
              <a:ext cx="24800" cy="5975"/>
            </a:xfrm>
            <a:custGeom>
              <a:rect b="b" l="l" r="r" t="t"/>
              <a:pathLst>
                <a:path extrusionOk="0" h="239" w="992">
                  <a:moveTo>
                    <a:pt x="1" y="1"/>
                  </a:moveTo>
                  <a:lnTo>
                    <a:pt x="1" y="238"/>
                  </a:lnTo>
                  <a:lnTo>
                    <a:pt x="991" y="238"/>
                  </a:lnTo>
                  <a:lnTo>
                    <a:pt x="9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5"/>
            <p:cNvSpPr/>
            <p:nvPr/>
          </p:nvSpPr>
          <p:spPr>
            <a:xfrm>
              <a:off x="84050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5"/>
            <p:cNvSpPr/>
            <p:nvPr/>
          </p:nvSpPr>
          <p:spPr>
            <a:xfrm>
              <a:off x="8030025" y="2450150"/>
              <a:ext cx="23400" cy="5975"/>
            </a:xfrm>
            <a:custGeom>
              <a:rect b="b" l="l" r="r" t="t"/>
              <a:pathLst>
                <a:path extrusionOk="0" h="239" w="936">
                  <a:moveTo>
                    <a:pt x="1" y="1"/>
                  </a:moveTo>
                  <a:lnTo>
                    <a:pt x="1"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5"/>
            <p:cNvSpPr/>
            <p:nvPr/>
          </p:nvSpPr>
          <p:spPr>
            <a:xfrm>
              <a:off x="7982925"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5"/>
            <p:cNvSpPr/>
            <p:nvPr/>
          </p:nvSpPr>
          <p:spPr>
            <a:xfrm>
              <a:off x="8264775"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5"/>
            <p:cNvSpPr/>
            <p:nvPr/>
          </p:nvSpPr>
          <p:spPr>
            <a:xfrm>
              <a:off x="793637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5"/>
            <p:cNvSpPr/>
            <p:nvPr/>
          </p:nvSpPr>
          <p:spPr>
            <a:xfrm>
              <a:off x="821750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5"/>
            <p:cNvSpPr/>
            <p:nvPr/>
          </p:nvSpPr>
          <p:spPr>
            <a:xfrm>
              <a:off x="81711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5"/>
            <p:cNvSpPr/>
            <p:nvPr/>
          </p:nvSpPr>
          <p:spPr>
            <a:xfrm>
              <a:off x="807660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5"/>
            <p:cNvSpPr/>
            <p:nvPr/>
          </p:nvSpPr>
          <p:spPr>
            <a:xfrm>
              <a:off x="812385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5"/>
            <p:cNvSpPr/>
            <p:nvPr/>
          </p:nvSpPr>
          <p:spPr>
            <a:xfrm>
              <a:off x="7654350" y="2450150"/>
              <a:ext cx="23400" cy="5975"/>
            </a:xfrm>
            <a:custGeom>
              <a:rect b="b" l="l" r="r" t="t"/>
              <a:pathLst>
                <a:path extrusionOk="0" h="239" w="936">
                  <a:moveTo>
                    <a:pt x="1" y="1"/>
                  </a:moveTo>
                  <a:lnTo>
                    <a:pt x="1" y="238"/>
                  </a:lnTo>
                  <a:lnTo>
                    <a:pt x="936" y="238"/>
                  </a:lnTo>
                  <a:lnTo>
                    <a:pt x="9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5"/>
            <p:cNvSpPr/>
            <p:nvPr/>
          </p:nvSpPr>
          <p:spPr>
            <a:xfrm>
              <a:off x="7889100" y="2450150"/>
              <a:ext cx="23225" cy="5975"/>
            </a:xfrm>
            <a:custGeom>
              <a:rect b="b" l="l" r="r" t="t"/>
              <a:pathLst>
                <a:path extrusionOk="0" h="239" w="929">
                  <a:moveTo>
                    <a:pt x="1" y="1"/>
                  </a:moveTo>
                  <a:lnTo>
                    <a:pt x="1" y="238"/>
                  </a:lnTo>
                  <a:lnTo>
                    <a:pt x="929" y="238"/>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
            <p:cNvSpPr/>
            <p:nvPr/>
          </p:nvSpPr>
          <p:spPr>
            <a:xfrm>
              <a:off x="7841850" y="2450150"/>
              <a:ext cx="24075" cy="5975"/>
            </a:xfrm>
            <a:custGeom>
              <a:rect b="b" l="l" r="r" t="t"/>
              <a:pathLst>
                <a:path extrusionOk="0" h="239" w="963">
                  <a:moveTo>
                    <a:pt x="0" y="1"/>
                  </a:moveTo>
                  <a:lnTo>
                    <a:pt x="0" y="238"/>
                  </a:lnTo>
                  <a:lnTo>
                    <a:pt x="963" y="238"/>
                  </a:lnTo>
                  <a:lnTo>
                    <a:pt x="9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5"/>
            <p:cNvSpPr/>
            <p:nvPr/>
          </p:nvSpPr>
          <p:spPr>
            <a:xfrm>
              <a:off x="7795450" y="2450150"/>
              <a:ext cx="23225" cy="5975"/>
            </a:xfrm>
            <a:custGeom>
              <a:rect b="b" l="l" r="r" t="t"/>
              <a:pathLst>
                <a:path extrusionOk="0" h="239" w="929">
                  <a:moveTo>
                    <a:pt x="1" y="1"/>
                  </a:moveTo>
                  <a:lnTo>
                    <a:pt x="1"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5"/>
            <p:cNvSpPr/>
            <p:nvPr/>
          </p:nvSpPr>
          <p:spPr>
            <a:xfrm>
              <a:off x="774820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5"/>
            <p:cNvSpPr/>
            <p:nvPr/>
          </p:nvSpPr>
          <p:spPr>
            <a:xfrm>
              <a:off x="7513450" y="2450150"/>
              <a:ext cx="23200" cy="5975"/>
            </a:xfrm>
            <a:custGeom>
              <a:rect b="b" l="l" r="r" t="t"/>
              <a:pathLst>
                <a:path extrusionOk="0" h="239" w="928">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5"/>
            <p:cNvSpPr/>
            <p:nvPr/>
          </p:nvSpPr>
          <p:spPr>
            <a:xfrm>
              <a:off x="7607100" y="2450150"/>
              <a:ext cx="23400" cy="5975"/>
            </a:xfrm>
            <a:custGeom>
              <a:rect b="b" l="l" r="r" t="t"/>
              <a:pathLst>
                <a:path extrusionOk="0" h="239" w="936">
                  <a:moveTo>
                    <a:pt x="0" y="1"/>
                  </a:moveTo>
                  <a:lnTo>
                    <a:pt x="0" y="238"/>
                  </a:lnTo>
                  <a:lnTo>
                    <a:pt x="935" y="238"/>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5"/>
            <p:cNvSpPr/>
            <p:nvPr/>
          </p:nvSpPr>
          <p:spPr>
            <a:xfrm>
              <a:off x="7701625" y="2450150"/>
              <a:ext cx="23225" cy="5975"/>
            </a:xfrm>
            <a:custGeom>
              <a:rect b="b" l="l" r="r" t="t"/>
              <a:pathLst>
                <a:path extrusionOk="0" h="239" w="929">
                  <a:moveTo>
                    <a:pt x="0" y="1"/>
                  </a:moveTo>
                  <a:lnTo>
                    <a:pt x="0" y="238"/>
                  </a:lnTo>
                  <a:lnTo>
                    <a:pt x="928" y="238"/>
                  </a:lnTo>
                  <a:lnTo>
                    <a:pt x="9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5"/>
            <p:cNvSpPr/>
            <p:nvPr/>
          </p:nvSpPr>
          <p:spPr>
            <a:xfrm>
              <a:off x="7560000" y="2450150"/>
              <a:ext cx="23925" cy="5975"/>
            </a:xfrm>
            <a:custGeom>
              <a:rect b="b" l="l" r="r" t="t"/>
              <a:pathLst>
                <a:path extrusionOk="0" h="239" w="957">
                  <a:moveTo>
                    <a:pt x="1" y="1"/>
                  </a:moveTo>
                  <a:lnTo>
                    <a:pt x="1" y="238"/>
                  </a:lnTo>
                  <a:lnTo>
                    <a:pt x="957" y="238"/>
                  </a:lnTo>
                  <a:lnTo>
                    <a:pt x="9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6" name="Google Shape;3466;p55"/>
          <p:cNvGrpSpPr/>
          <p:nvPr/>
        </p:nvGrpSpPr>
        <p:grpSpPr>
          <a:xfrm>
            <a:off x="2554563" y="3973589"/>
            <a:ext cx="750012" cy="630423"/>
            <a:chOff x="1507450" y="3919292"/>
            <a:chExt cx="953486" cy="801453"/>
          </a:xfrm>
        </p:grpSpPr>
        <p:grpSp>
          <p:nvGrpSpPr>
            <p:cNvPr id="3467" name="Google Shape;3467;p55"/>
            <p:cNvGrpSpPr/>
            <p:nvPr/>
          </p:nvGrpSpPr>
          <p:grpSpPr>
            <a:xfrm>
              <a:off x="1806988" y="3919292"/>
              <a:ext cx="441906" cy="801453"/>
              <a:chOff x="3816307" y="2352225"/>
              <a:chExt cx="1213027" cy="2199981"/>
            </a:xfrm>
          </p:grpSpPr>
          <p:sp>
            <p:nvSpPr>
              <p:cNvPr id="3468" name="Google Shape;3468;p5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55"/>
            <p:cNvGrpSpPr/>
            <p:nvPr/>
          </p:nvGrpSpPr>
          <p:grpSpPr>
            <a:xfrm>
              <a:off x="2248899" y="4334549"/>
              <a:ext cx="212037" cy="384777"/>
              <a:chOff x="3816307" y="2352225"/>
              <a:chExt cx="1213027" cy="2199981"/>
            </a:xfrm>
          </p:grpSpPr>
          <p:sp>
            <p:nvSpPr>
              <p:cNvPr id="3472" name="Google Shape;3472;p55"/>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5"/>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5"/>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55"/>
            <p:cNvGrpSpPr/>
            <p:nvPr/>
          </p:nvGrpSpPr>
          <p:grpSpPr>
            <a:xfrm>
              <a:off x="1507450" y="4205080"/>
              <a:ext cx="212025" cy="514245"/>
              <a:chOff x="3816313" y="1611982"/>
              <a:chExt cx="1212958" cy="2940225"/>
            </a:xfrm>
          </p:grpSpPr>
          <p:sp>
            <p:nvSpPr>
              <p:cNvPr id="3476" name="Google Shape;3476;p55"/>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5"/>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5"/>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9" name="Google Shape;3479;p55"/>
          <p:cNvGrpSpPr/>
          <p:nvPr/>
        </p:nvGrpSpPr>
        <p:grpSpPr>
          <a:xfrm>
            <a:off x="8430769" y="-2623342"/>
            <a:ext cx="4242221" cy="6761580"/>
            <a:chOff x="1336575" y="1389950"/>
            <a:chExt cx="1583450" cy="2523825"/>
          </a:xfrm>
        </p:grpSpPr>
        <p:sp>
          <p:nvSpPr>
            <p:cNvPr id="3480" name="Google Shape;3480;p55"/>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81" name="Google Shape;3481;p55"/>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5"/>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5"/>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5"/>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5"/>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5"/>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5"/>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5"/>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5"/>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5"/>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5"/>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5"/>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5"/>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5"/>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5"/>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5"/>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5"/>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5"/>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5"/>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5"/>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5"/>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5"/>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5"/>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5"/>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5"/>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5"/>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5"/>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5"/>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5"/>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5"/>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5"/>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5"/>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5"/>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5"/>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5"/>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5"/>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5"/>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8" name="Google Shape;3518;p55"/>
          <p:cNvSpPr txBox="1"/>
          <p:nvPr>
            <p:ph hasCustomPrompt="1" type="title"/>
          </p:nvPr>
        </p:nvSpPr>
        <p:spPr>
          <a:xfrm>
            <a:off x="697581" y="2119152"/>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19" name="Google Shape;3519;p55"/>
          <p:cNvSpPr txBox="1"/>
          <p:nvPr>
            <p:ph idx="1" type="subTitle"/>
          </p:nvPr>
        </p:nvSpPr>
        <p:spPr>
          <a:xfrm>
            <a:off x="697594" y="2931227"/>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520" name="Google Shape;3520;p55"/>
          <p:cNvSpPr txBox="1"/>
          <p:nvPr>
            <p:ph hasCustomPrompt="1" idx="2" type="title"/>
          </p:nvPr>
        </p:nvSpPr>
        <p:spPr>
          <a:xfrm>
            <a:off x="2779044" y="539500"/>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21" name="Google Shape;3521;p55"/>
          <p:cNvSpPr txBox="1"/>
          <p:nvPr>
            <p:ph idx="3" type="subTitle"/>
          </p:nvPr>
        </p:nvSpPr>
        <p:spPr>
          <a:xfrm>
            <a:off x="2779056" y="1351581"/>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3522" name="Google Shape;3522;p55"/>
          <p:cNvSpPr txBox="1"/>
          <p:nvPr>
            <p:ph hasCustomPrompt="1" idx="4" type="title"/>
          </p:nvPr>
        </p:nvSpPr>
        <p:spPr>
          <a:xfrm>
            <a:off x="4860506" y="2119152"/>
            <a:ext cx="3585900" cy="768900"/>
          </a:xfrm>
          <a:prstGeom prst="rect">
            <a:avLst/>
          </a:prstGeom>
          <a:solidFill>
            <a:schemeClr val="accent5"/>
          </a:solidFill>
          <a:ln cap="flat" cmpd="sng" w="38100">
            <a:solidFill>
              <a:schemeClr val="accent5"/>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23" name="Google Shape;3523;p55"/>
          <p:cNvSpPr txBox="1"/>
          <p:nvPr>
            <p:ph idx="5" type="subTitle"/>
          </p:nvPr>
        </p:nvSpPr>
        <p:spPr>
          <a:xfrm>
            <a:off x="4860519" y="2931227"/>
            <a:ext cx="3585900" cy="3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5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3524" name="Shape 3524"/>
        <p:cNvGrpSpPr/>
        <p:nvPr/>
      </p:nvGrpSpPr>
      <p:grpSpPr>
        <a:xfrm>
          <a:off x="0" y="0"/>
          <a:ext cx="0" cy="0"/>
          <a:chOff x="0" y="0"/>
          <a:chExt cx="0" cy="0"/>
        </a:xfrm>
      </p:grpSpPr>
      <p:sp>
        <p:nvSpPr>
          <p:cNvPr id="3525" name="Google Shape;3525;p56"/>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26" name="Google Shape;3526;p56"/>
          <p:cNvSpPr/>
          <p:nvPr/>
        </p:nvSpPr>
        <p:spPr>
          <a:xfrm>
            <a:off x="6976825" y="44654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7" name="Google Shape;3527;p56"/>
          <p:cNvGrpSpPr/>
          <p:nvPr/>
        </p:nvGrpSpPr>
        <p:grpSpPr>
          <a:xfrm>
            <a:off x="8024111" y="4358656"/>
            <a:ext cx="964529" cy="2918046"/>
            <a:chOff x="1825573" y="1896181"/>
            <a:chExt cx="964529" cy="2918046"/>
          </a:xfrm>
        </p:grpSpPr>
        <p:sp>
          <p:nvSpPr>
            <p:cNvPr id="3528" name="Google Shape;3528;p56"/>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9" name="Google Shape;3529;p56"/>
            <p:cNvGrpSpPr/>
            <p:nvPr/>
          </p:nvGrpSpPr>
          <p:grpSpPr>
            <a:xfrm>
              <a:off x="2001780" y="2072389"/>
              <a:ext cx="612115" cy="2698300"/>
              <a:chOff x="1718105" y="2072389"/>
              <a:chExt cx="612115" cy="2698300"/>
            </a:xfrm>
          </p:grpSpPr>
          <p:sp>
            <p:nvSpPr>
              <p:cNvPr id="3530" name="Google Shape;3530;p56"/>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6"/>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6"/>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6"/>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6"/>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6"/>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6"/>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6"/>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6"/>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6"/>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6"/>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6"/>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6"/>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6"/>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6"/>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6"/>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6"/>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6"/>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6"/>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6"/>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6"/>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6"/>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6"/>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6"/>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6"/>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6"/>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6"/>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6"/>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6"/>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6"/>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6"/>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6"/>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6"/>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6"/>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6"/>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6"/>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6"/>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6"/>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6"/>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6"/>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6"/>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6"/>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6"/>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6"/>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6"/>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6"/>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6"/>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1" name="Google Shape;3581;p56"/>
          <p:cNvGrpSpPr/>
          <p:nvPr/>
        </p:nvGrpSpPr>
        <p:grpSpPr>
          <a:xfrm flipH="1">
            <a:off x="456093" y="4513162"/>
            <a:ext cx="514249" cy="630515"/>
            <a:chOff x="1551613" y="4513162"/>
            <a:chExt cx="514249" cy="630515"/>
          </a:xfrm>
        </p:grpSpPr>
        <p:grpSp>
          <p:nvGrpSpPr>
            <p:cNvPr id="3582" name="Google Shape;3582;p56"/>
            <p:cNvGrpSpPr/>
            <p:nvPr/>
          </p:nvGrpSpPr>
          <p:grpSpPr>
            <a:xfrm>
              <a:off x="1551613" y="4513162"/>
              <a:ext cx="347653" cy="630515"/>
              <a:chOff x="3816307" y="2352225"/>
              <a:chExt cx="1213027" cy="2199981"/>
            </a:xfrm>
          </p:grpSpPr>
          <p:sp>
            <p:nvSpPr>
              <p:cNvPr id="3583" name="Google Shape;3583;p5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6" name="Google Shape;3586;p56"/>
            <p:cNvGrpSpPr/>
            <p:nvPr/>
          </p:nvGrpSpPr>
          <p:grpSpPr>
            <a:xfrm>
              <a:off x="1899071" y="4839761"/>
              <a:ext cx="166791" cy="302717"/>
              <a:chOff x="3816307" y="2352225"/>
              <a:chExt cx="1213027" cy="2199981"/>
            </a:xfrm>
          </p:grpSpPr>
          <p:sp>
            <p:nvSpPr>
              <p:cNvPr id="3587" name="Google Shape;3587;p56"/>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6"/>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6"/>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0" name="Google Shape;3590;p56"/>
          <p:cNvGrpSpPr/>
          <p:nvPr/>
        </p:nvGrpSpPr>
        <p:grpSpPr>
          <a:xfrm>
            <a:off x="-1359250" y="-107675"/>
            <a:ext cx="2079250" cy="1802500"/>
            <a:chOff x="349725" y="59275"/>
            <a:chExt cx="2079250" cy="1802500"/>
          </a:xfrm>
        </p:grpSpPr>
        <p:sp>
          <p:nvSpPr>
            <p:cNvPr id="3591" name="Google Shape;3591;p56"/>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92" name="Google Shape;3592;p56"/>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56"/>
          <p:cNvGrpSpPr/>
          <p:nvPr/>
        </p:nvGrpSpPr>
        <p:grpSpPr>
          <a:xfrm>
            <a:off x="8319039" y="4002345"/>
            <a:ext cx="374657" cy="463150"/>
            <a:chOff x="8243489" y="4050570"/>
            <a:chExt cx="374657" cy="463150"/>
          </a:xfrm>
        </p:grpSpPr>
        <p:sp>
          <p:nvSpPr>
            <p:cNvPr id="3594" name="Google Shape;3594;p56"/>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6"/>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3596" name="Shape 3596"/>
        <p:cNvGrpSpPr/>
        <p:nvPr/>
      </p:nvGrpSpPr>
      <p:grpSpPr>
        <a:xfrm>
          <a:off x="0" y="0"/>
          <a:ext cx="0" cy="0"/>
          <a:chOff x="0" y="0"/>
          <a:chExt cx="0" cy="0"/>
        </a:xfrm>
      </p:grpSpPr>
      <p:grpSp>
        <p:nvGrpSpPr>
          <p:cNvPr id="3597" name="Google Shape;3597;p57"/>
          <p:cNvGrpSpPr/>
          <p:nvPr/>
        </p:nvGrpSpPr>
        <p:grpSpPr>
          <a:xfrm rot="10800000">
            <a:off x="-3430655" y="-422663"/>
            <a:ext cx="4143889" cy="6604850"/>
            <a:chOff x="1336575" y="1389950"/>
            <a:chExt cx="1583450" cy="2523825"/>
          </a:xfrm>
        </p:grpSpPr>
        <p:sp>
          <p:nvSpPr>
            <p:cNvPr id="3598" name="Google Shape;3598;p57"/>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99" name="Google Shape;3599;p57"/>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7"/>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7"/>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7"/>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7"/>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7"/>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7"/>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7"/>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7"/>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7"/>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7"/>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7"/>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7"/>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7"/>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7"/>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7"/>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7"/>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7"/>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7"/>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7"/>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7"/>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7"/>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7"/>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7"/>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7"/>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7"/>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7"/>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7"/>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7"/>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7"/>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6" name="Google Shape;3636;p57"/>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37" name="Google Shape;3637;p57"/>
          <p:cNvSpPr/>
          <p:nvPr/>
        </p:nvSpPr>
        <p:spPr>
          <a:xfrm>
            <a:off x="6579850" y="47587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8" name="Google Shape;3638;p57"/>
          <p:cNvGrpSpPr/>
          <p:nvPr/>
        </p:nvGrpSpPr>
        <p:grpSpPr>
          <a:xfrm rot="10800000">
            <a:off x="8179461" y="-2262169"/>
            <a:ext cx="964529" cy="2918046"/>
            <a:chOff x="1825573" y="1896181"/>
            <a:chExt cx="964529" cy="2918046"/>
          </a:xfrm>
        </p:grpSpPr>
        <p:sp>
          <p:nvSpPr>
            <p:cNvPr id="3639" name="Google Shape;3639;p57"/>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0" name="Google Shape;3640;p57"/>
            <p:cNvGrpSpPr/>
            <p:nvPr/>
          </p:nvGrpSpPr>
          <p:grpSpPr>
            <a:xfrm>
              <a:off x="2001780" y="2072389"/>
              <a:ext cx="612115" cy="2698300"/>
              <a:chOff x="1718105" y="2072389"/>
              <a:chExt cx="612115" cy="2698300"/>
            </a:xfrm>
          </p:grpSpPr>
          <p:sp>
            <p:nvSpPr>
              <p:cNvPr id="3641" name="Google Shape;3641;p57"/>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7"/>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7"/>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7"/>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7"/>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7"/>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7"/>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7"/>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7"/>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7"/>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7"/>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7"/>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7"/>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7"/>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7"/>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7"/>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7"/>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7"/>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7"/>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7"/>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7"/>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7"/>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7"/>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7"/>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7"/>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7"/>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7"/>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7"/>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7"/>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7"/>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7"/>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7"/>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7"/>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7"/>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7"/>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7"/>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7"/>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7"/>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7"/>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7"/>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7"/>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7"/>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7"/>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7"/>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7"/>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7"/>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7"/>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7"/>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7"/>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7"/>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7"/>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2" name="Google Shape;3692;p57"/>
          <p:cNvGrpSpPr/>
          <p:nvPr/>
        </p:nvGrpSpPr>
        <p:grpSpPr>
          <a:xfrm flipH="1">
            <a:off x="8070193" y="4512987"/>
            <a:ext cx="514249" cy="630515"/>
            <a:chOff x="1551613" y="4513162"/>
            <a:chExt cx="514249" cy="630515"/>
          </a:xfrm>
        </p:grpSpPr>
        <p:grpSp>
          <p:nvGrpSpPr>
            <p:cNvPr id="3693" name="Google Shape;3693;p57"/>
            <p:cNvGrpSpPr/>
            <p:nvPr/>
          </p:nvGrpSpPr>
          <p:grpSpPr>
            <a:xfrm>
              <a:off x="1551613" y="4513162"/>
              <a:ext cx="347653" cy="630515"/>
              <a:chOff x="3816307" y="2352225"/>
              <a:chExt cx="1213027" cy="2199981"/>
            </a:xfrm>
          </p:grpSpPr>
          <p:sp>
            <p:nvSpPr>
              <p:cNvPr id="3694" name="Google Shape;3694;p5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57"/>
            <p:cNvGrpSpPr/>
            <p:nvPr/>
          </p:nvGrpSpPr>
          <p:grpSpPr>
            <a:xfrm>
              <a:off x="1899071" y="4839761"/>
              <a:ext cx="166791" cy="302717"/>
              <a:chOff x="3816307" y="2352225"/>
              <a:chExt cx="1213027" cy="2199981"/>
            </a:xfrm>
          </p:grpSpPr>
          <p:sp>
            <p:nvSpPr>
              <p:cNvPr id="3698" name="Google Shape;3698;p57"/>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7"/>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7"/>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1" name="Google Shape;3701;p57"/>
          <p:cNvGrpSpPr/>
          <p:nvPr/>
        </p:nvGrpSpPr>
        <p:grpSpPr>
          <a:xfrm>
            <a:off x="338564" y="2885170"/>
            <a:ext cx="374657" cy="463150"/>
            <a:chOff x="8243489" y="4050570"/>
            <a:chExt cx="374657" cy="463150"/>
          </a:xfrm>
        </p:grpSpPr>
        <p:sp>
          <p:nvSpPr>
            <p:cNvPr id="3702" name="Google Shape;3702;p57"/>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7"/>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704" name="Shape 3704"/>
        <p:cNvGrpSpPr/>
        <p:nvPr/>
      </p:nvGrpSpPr>
      <p:grpSpPr>
        <a:xfrm>
          <a:off x="0" y="0"/>
          <a:ext cx="0" cy="0"/>
          <a:chOff x="0" y="0"/>
          <a:chExt cx="0" cy="0"/>
        </a:xfrm>
      </p:grpSpPr>
      <p:sp>
        <p:nvSpPr>
          <p:cNvPr id="3705" name="Google Shape;3705;p58"/>
          <p:cNvSpPr txBox="1"/>
          <p:nvPr>
            <p:ph type="title"/>
          </p:nvPr>
        </p:nvSpPr>
        <p:spPr>
          <a:xfrm>
            <a:off x="713263" y="447100"/>
            <a:ext cx="4448100" cy="105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6" name="Google Shape;3706;p58"/>
          <p:cNvSpPr txBox="1"/>
          <p:nvPr>
            <p:ph idx="1" type="subTitle"/>
          </p:nvPr>
        </p:nvSpPr>
        <p:spPr>
          <a:xfrm>
            <a:off x="713225" y="138642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07" name="Google Shape;3707;p58"/>
          <p:cNvSpPr txBox="1"/>
          <p:nvPr/>
        </p:nvSpPr>
        <p:spPr>
          <a:xfrm>
            <a:off x="713225" y="33653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
        <p:nvSpPr>
          <p:cNvPr id="3708" name="Google Shape;3708;p58"/>
          <p:cNvSpPr/>
          <p:nvPr/>
        </p:nvSpPr>
        <p:spPr>
          <a:xfrm>
            <a:off x="515138" y="46039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9" name="Google Shape;3709;p58"/>
          <p:cNvGrpSpPr/>
          <p:nvPr/>
        </p:nvGrpSpPr>
        <p:grpSpPr>
          <a:xfrm>
            <a:off x="2889706" y="4604004"/>
            <a:ext cx="6382937" cy="1623549"/>
            <a:chOff x="713181" y="3935229"/>
            <a:chExt cx="6382937" cy="1623549"/>
          </a:xfrm>
        </p:grpSpPr>
        <p:sp>
          <p:nvSpPr>
            <p:cNvPr id="3710" name="Google Shape;3710;p58"/>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1" name="Google Shape;3711;p58"/>
            <p:cNvGrpSpPr/>
            <p:nvPr/>
          </p:nvGrpSpPr>
          <p:grpSpPr>
            <a:xfrm flipH="1" rot="5400000">
              <a:off x="3392071" y="1847512"/>
              <a:ext cx="1257637" cy="5799004"/>
              <a:chOff x="3563222" y="101822"/>
              <a:chExt cx="1212180" cy="5125965"/>
            </a:xfrm>
          </p:grpSpPr>
          <p:sp>
            <p:nvSpPr>
              <p:cNvPr id="3712" name="Google Shape;3712;p58"/>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8"/>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8"/>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8"/>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8"/>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8"/>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8"/>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8"/>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8"/>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8"/>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8"/>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8"/>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8"/>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8"/>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8"/>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8"/>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8"/>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8"/>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8"/>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8"/>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8"/>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8"/>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8"/>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8"/>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8"/>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8"/>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8"/>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8"/>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8"/>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8"/>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8"/>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8"/>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8"/>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8"/>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8"/>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8"/>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8"/>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8"/>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8"/>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8"/>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8"/>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8"/>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8"/>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8"/>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8"/>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8"/>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8"/>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8"/>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8"/>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8"/>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8"/>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8"/>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8"/>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8"/>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8"/>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8"/>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8"/>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8"/>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8"/>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8"/>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8"/>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8"/>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8"/>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8"/>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8"/>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8"/>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8"/>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8"/>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8"/>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8"/>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8"/>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8"/>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8"/>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8"/>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8"/>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8"/>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8"/>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8"/>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8"/>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8"/>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8"/>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8"/>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8"/>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8"/>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6" name="Google Shape;3796;p58"/>
          <p:cNvGrpSpPr/>
          <p:nvPr/>
        </p:nvGrpSpPr>
        <p:grpSpPr>
          <a:xfrm>
            <a:off x="467713" y="4562414"/>
            <a:ext cx="750012" cy="630423"/>
            <a:chOff x="1507450" y="3919292"/>
            <a:chExt cx="953486" cy="801453"/>
          </a:xfrm>
        </p:grpSpPr>
        <p:grpSp>
          <p:nvGrpSpPr>
            <p:cNvPr id="3797" name="Google Shape;3797;p58"/>
            <p:cNvGrpSpPr/>
            <p:nvPr/>
          </p:nvGrpSpPr>
          <p:grpSpPr>
            <a:xfrm>
              <a:off x="1806988" y="3919292"/>
              <a:ext cx="441906" cy="801453"/>
              <a:chOff x="3816307" y="2352225"/>
              <a:chExt cx="1213027" cy="2199981"/>
            </a:xfrm>
          </p:grpSpPr>
          <p:sp>
            <p:nvSpPr>
              <p:cNvPr id="3798" name="Google Shape;3798;p5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58"/>
            <p:cNvGrpSpPr/>
            <p:nvPr/>
          </p:nvGrpSpPr>
          <p:grpSpPr>
            <a:xfrm>
              <a:off x="2248899" y="4334549"/>
              <a:ext cx="212037" cy="384777"/>
              <a:chOff x="3816307" y="2352225"/>
              <a:chExt cx="1213027" cy="2199981"/>
            </a:xfrm>
          </p:grpSpPr>
          <p:sp>
            <p:nvSpPr>
              <p:cNvPr id="3802" name="Google Shape;3802;p58"/>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8"/>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8"/>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58"/>
            <p:cNvGrpSpPr/>
            <p:nvPr/>
          </p:nvGrpSpPr>
          <p:grpSpPr>
            <a:xfrm>
              <a:off x="1507450" y="4205080"/>
              <a:ext cx="212025" cy="514245"/>
              <a:chOff x="3816313" y="1611982"/>
              <a:chExt cx="1212958" cy="2940225"/>
            </a:xfrm>
          </p:grpSpPr>
          <p:sp>
            <p:nvSpPr>
              <p:cNvPr id="3806" name="Google Shape;3806;p58"/>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8"/>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8"/>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809" name="Shape 3809"/>
        <p:cNvGrpSpPr/>
        <p:nvPr/>
      </p:nvGrpSpPr>
      <p:grpSpPr>
        <a:xfrm>
          <a:off x="0" y="0"/>
          <a:ext cx="0" cy="0"/>
          <a:chOff x="0" y="0"/>
          <a:chExt cx="0" cy="0"/>
        </a:xfrm>
      </p:grpSpPr>
      <p:sp>
        <p:nvSpPr>
          <p:cNvPr id="3810" name="Google Shape;3810;p59"/>
          <p:cNvSpPr/>
          <p:nvPr/>
        </p:nvSpPr>
        <p:spPr>
          <a:xfrm flipH="1">
            <a:off x="-820831" y="448168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1" name="Google Shape;3811;p59"/>
          <p:cNvGrpSpPr/>
          <p:nvPr/>
        </p:nvGrpSpPr>
        <p:grpSpPr>
          <a:xfrm flipH="1">
            <a:off x="157091" y="4203130"/>
            <a:ext cx="1103228" cy="3337661"/>
            <a:chOff x="1825573" y="1896181"/>
            <a:chExt cx="964529" cy="2918046"/>
          </a:xfrm>
        </p:grpSpPr>
        <p:sp>
          <p:nvSpPr>
            <p:cNvPr id="3812" name="Google Shape;3812;p59"/>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3" name="Google Shape;3813;p59"/>
            <p:cNvGrpSpPr/>
            <p:nvPr/>
          </p:nvGrpSpPr>
          <p:grpSpPr>
            <a:xfrm>
              <a:off x="2001780" y="2072389"/>
              <a:ext cx="612115" cy="2698300"/>
              <a:chOff x="1718105" y="2072389"/>
              <a:chExt cx="612115" cy="2698300"/>
            </a:xfrm>
          </p:grpSpPr>
          <p:sp>
            <p:nvSpPr>
              <p:cNvPr id="3814" name="Google Shape;3814;p59"/>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9"/>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9"/>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9"/>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9"/>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9"/>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9"/>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9"/>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9"/>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9"/>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9"/>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9"/>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9"/>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9"/>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9"/>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9"/>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9"/>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9"/>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9"/>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9"/>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9"/>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9"/>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9"/>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9"/>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9"/>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9"/>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9"/>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9"/>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9"/>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9"/>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9"/>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9"/>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9"/>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9"/>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9"/>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9"/>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9"/>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9"/>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9"/>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9"/>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9"/>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9"/>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9"/>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9"/>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9"/>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9"/>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9"/>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9"/>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9"/>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9"/>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9"/>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5" name="Google Shape;3865;p59"/>
          <p:cNvGrpSpPr/>
          <p:nvPr/>
        </p:nvGrpSpPr>
        <p:grpSpPr>
          <a:xfrm>
            <a:off x="8430767" y="-1618067"/>
            <a:ext cx="4242221" cy="6761580"/>
            <a:chOff x="1336575" y="1389950"/>
            <a:chExt cx="1583450" cy="2523825"/>
          </a:xfrm>
        </p:grpSpPr>
        <p:sp>
          <p:nvSpPr>
            <p:cNvPr id="3866" name="Google Shape;3866;p59"/>
            <p:cNvSpPr/>
            <p:nvPr/>
          </p:nvSpPr>
          <p:spPr>
            <a:xfrm>
              <a:off x="1336575" y="1389950"/>
              <a:ext cx="1583450" cy="2523825"/>
            </a:xfrm>
            <a:custGeom>
              <a:rect b="b" l="l" r="r" t="t"/>
              <a:pathLst>
                <a:path extrusionOk="0" h="100953" w="63338">
                  <a:moveTo>
                    <a:pt x="1" y="1"/>
                  </a:moveTo>
                  <a:lnTo>
                    <a:pt x="1" y="45116"/>
                  </a:lnTo>
                  <a:cubicBezTo>
                    <a:pt x="1" y="48401"/>
                    <a:pt x="1340" y="50320"/>
                    <a:pt x="2470" y="51366"/>
                  </a:cubicBezTo>
                  <a:cubicBezTo>
                    <a:pt x="4773" y="53543"/>
                    <a:pt x="7793" y="53571"/>
                    <a:pt x="8519" y="53571"/>
                  </a:cubicBezTo>
                  <a:lnTo>
                    <a:pt x="54938" y="53571"/>
                  </a:lnTo>
                  <a:lnTo>
                    <a:pt x="55057" y="53543"/>
                  </a:lnTo>
                  <a:cubicBezTo>
                    <a:pt x="55378" y="53543"/>
                    <a:pt x="56222" y="53633"/>
                    <a:pt x="56682" y="54094"/>
                  </a:cubicBezTo>
                  <a:cubicBezTo>
                    <a:pt x="57003" y="54415"/>
                    <a:pt x="57177" y="55001"/>
                    <a:pt x="57177" y="55838"/>
                  </a:cubicBezTo>
                  <a:lnTo>
                    <a:pt x="57177" y="100953"/>
                  </a:lnTo>
                  <a:lnTo>
                    <a:pt x="63337" y="100953"/>
                  </a:lnTo>
                  <a:lnTo>
                    <a:pt x="63337" y="55838"/>
                  </a:lnTo>
                  <a:cubicBezTo>
                    <a:pt x="63337" y="52587"/>
                    <a:pt x="62005" y="50641"/>
                    <a:pt x="60868" y="49594"/>
                  </a:cubicBezTo>
                  <a:cubicBezTo>
                    <a:pt x="58783" y="47611"/>
                    <a:pt x="56100" y="47406"/>
                    <a:pt x="55082" y="47406"/>
                  </a:cubicBezTo>
                  <a:cubicBezTo>
                    <a:pt x="54979" y="47406"/>
                    <a:pt x="54893" y="47408"/>
                    <a:pt x="54826" y="47411"/>
                  </a:cubicBezTo>
                  <a:lnTo>
                    <a:pt x="8463" y="47411"/>
                  </a:lnTo>
                  <a:lnTo>
                    <a:pt x="8400" y="47383"/>
                  </a:lnTo>
                  <a:lnTo>
                    <a:pt x="8289" y="47411"/>
                  </a:lnTo>
                  <a:cubicBezTo>
                    <a:pt x="7968" y="47411"/>
                    <a:pt x="7124" y="47327"/>
                    <a:pt x="6656" y="46888"/>
                  </a:cubicBezTo>
                  <a:cubicBezTo>
                    <a:pt x="6342" y="46539"/>
                    <a:pt x="6168" y="45960"/>
                    <a:pt x="6168" y="45116"/>
                  </a:cubicBezTo>
                  <a:lnTo>
                    <a:pt x="6168" y="1"/>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67" name="Google Shape;3867;p59"/>
            <p:cNvSpPr/>
            <p:nvPr/>
          </p:nvSpPr>
          <p:spPr>
            <a:xfrm>
              <a:off x="2510150" y="2649325"/>
              <a:ext cx="11700" cy="5775"/>
            </a:xfrm>
            <a:custGeom>
              <a:rect b="b" l="l" r="r" t="t"/>
              <a:pathLst>
                <a:path extrusionOk="0" h="231" w="468">
                  <a:moveTo>
                    <a:pt x="0" y="1"/>
                  </a:moveTo>
                  <a:lnTo>
                    <a:pt x="0" y="231"/>
                  </a:lnTo>
                  <a:lnTo>
                    <a:pt x="468" y="231"/>
                  </a:lnTo>
                  <a:lnTo>
                    <a:pt x="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9"/>
            <p:cNvSpPr/>
            <p:nvPr/>
          </p:nvSpPr>
          <p:spPr>
            <a:xfrm>
              <a:off x="1406350" y="1423450"/>
              <a:ext cx="1080625" cy="1231650"/>
            </a:xfrm>
            <a:custGeom>
              <a:rect b="b" l="l" r="r" t="t"/>
              <a:pathLst>
                <a:path extrusionOk="0" h="49266" w="43225">
                  <a:moveTo>
                    <a:pt x="0" y="0"/>
                  </a:moveTo>
                  <a:lnTo>
                    <a:pt x="0" y="928"/>
                  </a:lnTo>
                  <a:lnTo>
                    <a:pt x="238" y="928"/>
                  </a:lnTo>
                  <a:lnTo>
                    <a:pt x="238" y="0"/>
                  </a:lnTo>
                  <a:close/>
                  <a:moveTo>
                    <a:pt x="0" y="1863"/>
                  </a:moveTo>
                  <a:lnTo>
                    <a:pt x="0" y="2791"/>
                  </a:lnTo>
                  <a:lnTo>
                    <a:pt x="238" y="2791"/>
                  </a:lnTo>
                  <a:lnTo>
                    <a:pt x="238" y="1863"/>
                  </a:lnTo>
                  <a:close/>
                  <a:moveTo>
                    <a:pt x="0" y="3719"/>
                  </a:moveTo>
                  <a:lnTo>
                    <a:pt x="0" y="4653"/>
                  </a:lnTo>
                  <a:lnTo>
                    <a:pt x="238" y="4653"/>
                  </a:lnTo>
                  <a:lnTo>
                    <a:pt x="238" y="3719"/>
                  </a:lnTo>
                  <a:close/>
                  <a:moveTo>
                    <a:pt x="0" y="5581"/>
                  </a:moveTo>
                  <a:lnTo>
                    <a:pt x="0" y="6509"/>
                  </a:lnTo>
                  <a:lnTo>
                    <a:pt x="238" y="6509"/>
                  </a:lnTo>
                  <a:lnTo>
                    <a:pt x="238" y="5581"/>
                  </a:lnTo>
                  <a:close/>
                  <a:moveTo>
                    <a:pt x="0" y="7444"/>
                  </a:moveTo>
                  <a:lnTo>
                    <a:pt x="0" y="8372"/>
                  </a:lnTo>
                  <a:lnTo>
                    <a:pt x="238" y="8372"/>
                  </a:lnTo>
                  <a:lnTo>
                    <a:pt x="238" y="7444"/>
                  </a:lnTo>
                  <a:close/>
                  <a:moveTo>
                    <a:pt x="0" y="9300"/>
                  </a:moveTo>
                  <a:lnTo>
                    <a:pt x="0" y="10234"/>
                  </a:lnTo>
                  <a:lnTo>
                    <a:pt x="238" y="10234"/>
                  </a:lnTo>
                  <a:lnTo>
                    <a:pt x="238" y="9300"/>
                  </a:lnTo>
                  <a:close/>
                  <a:moveTo>
                    <a:pt x="0" y="11162"/>
                  </a:moveTo>
                  <a:lnTo>
                    <a:pt x="0" y="12090"/>
                  </a:lnTo>
                  <a:lnTo>
                    <a:pt x="238" y="12090"/>
                  </a:lnTo>
                  <a:lnTo>
                    <a:pt x="238" y="11162"/>
                  </a:lnTo>
                  <a:close/>
                  <a:moveTo>
                    <a:pt x="0" y="13025"/>
                  </a:moveTo>
                  <a:lnTo>
                    <a:pt x="0" y="13953"/>
                  </a:lnTo>
                  <a:lnTo>
                    <a:pt x="238" y="13953"/>
                  </a:lnTo>
                  <a:lnTo>
                    <a:pt x="238" y="13025"/>
                  </a:lnTo>
                  <a:close/>
                  <a:moveTo>
                    <a:pt x="0" y="14880"/>
                  </a:moveTo>
                  <a:lnTo>
                    <a:pt x="0" y="15815"/>
                  </a:lnTo>
                  <a:lnTo>
                    <a:pt x="238" y="15815"/>
                  </a:lnTo>
                  <a:lnTo>
                    <a:pt x="238" y="14880"/>
                  </a:lnTo>
                  <a:close/>
                  <a:moveTo>
                    <a:pt x="0" y="16743"/>
                  </a:moveTo>
                  <a:lnTo>
                    <a:pt x="0" y="17671"/>
                  </a:lnTo>
                  <a:lnTo>
                    <a:pt x="238" y="17671"/>
                  </a:lnTo>
                  <a:lnTo>
                    <a:pt x="238" y="16743"/>
                  </a:lnTo>
                  <a:close/>
                  <a:moveTo>
                    <a:pt x="0" y="18606"/>
                  </a:moveTo>
                  <a:lnTo>
                    <a:pt x="0" y="19534"/>
                  </a:lnTo>
                  <a:lnTo>
                    <a:pt x="238" y="19534"/>
                  </a:lnTo>
                  <a:lnTo>
                    <a:pt x="238" y="18606"/>
                  </a:lnTo>
                  <a:close/>
                  <a:moveTo>
                    <a:pt x="0" y="20461"/>
                  </a:moveTo>
                  <a:lnTo>
                    <a:pt x="0" y="21396"/>
                  </a:lnTo>
                  <a:lnTo>
                    <a:pt x="238" y="21396"/>
                  </a:lnTo>
                  <a:lnTo>
                    <a:pt x="238" y="20461"/>
                  </a:lnTo>
                  <a:close/>
                  <a:moveTo>
                    <a:pt x="0" y="22324"/>
                  </a:moveTo>
                  <a:lnTo>
                    <a:pt x="0" y="23252"/>
                  </a:lnTo>
                  <a:lnTo>
                    <a:pt x="238" y="23252"/>
                  </a:lnTo>
                  <a:lnTo>
                    <a:pt x="238" y="22324"/>
                  </a:lnTo>
                  <a:close/>
                  <a:moveTo>
                    <a:pt x="0" y="24187"/>
                  </a:moveTo>
                  <a:lnTo>
                    <a:pt x="0" y="25114"/>
                  </a:lnTo>
                  <a:lnTo>
                    <a:pt x="238" y="25114"/>
                  </a:lnTo>
                  <a:lnTo>
                    <a:pt x="238" y="24187"/>
                  </a:lnTo>
                  <a:close/>
                  <a:moveTo>
                    <a:pt x="0" y="26014"/>
                  </a:moveTo>
                  <a:lnTo>
                    <a:pt x="0" y="26942"/>
                  </a:lnTo>
                  <a:lnTo>
                    <a:pt x="238" y="26942"/>
                  </a:lnTo>
                  <a:lnTo>
                    <a:pt x="238" y="26014"/>
                  </a:lnTo>
                  <a:close/>
                  <a:moveTo>
                    <a:pt x="0" y="27877"/>
                  </a:moveTo>
                  <a:lnTo>
                    <a:pt x="0" y="28805"/>
                  </a:lnTo>
                  <a:lnTo>
                    <a:pt x="238" y="28805"/>
                  </a:lnTo>
                  <a:lnTo>
                    <a:pt x="238" y="27877"/>
                  </a:lnTo>
                  <a:close/>
                  <a:moveTo>
                    <a:pt x="0" y="29733"/>
                  </a:moveTo>
                  <a:lnTo>
                    <a:pt x="0" y="30667"/>
                  </a:lnTo>
                  <a:lnTo>
                    <a:pt x="238" y="30667"/>
                  </a:lnTo>
                  <a:lnTo>
                    <a:pt x="238" y="29733"/>
                  </a:lnTo>
                  <a:close/>
                  <a:moveTo>
                    <a:pt x="0" y="31595"/>
                  </a:moveTo>
                  <a:lnTo>
                    <a:pt x="0" y="32523"/>
                  </a:lnTo>
                  <a:lnTo>
                    <a:pt x="238" y="32523"/>
                  </a:lnTo>
                  <a:lnTo>
                    <a:pt x="238" y="31595"/>
                  </a:lnTo>
                  <a:close/>
                  <a:moveTo>
                    <a:pt x="0" y="33458"/>
                  </a:moveTo>
                  <a:lnTo>
                    <a:pt x="0" y="34386"/>
                  </a:lnTo>
                  <a:lnTo>
                    <a:pt x="238" y="34386"/>
                  </a:lnTo>
                  <a:lnTo>
                    <a:pt x="238" y="33458"/>
                  </a:lnTo>
                  <a:close/>
                  <a:moveTo>
                    <a:pt x="0" y="35314"/>
                  </a:moveTo>
                  <a:lnTo>
                    <a:pt x="0" y="36248"/>
                  </a:lnTo>
                  <a:lnTo>
                    <a:pt x="238" y="36248"/>
                  </a:lnTo>
                  <a:lnTo>
                    <a:pt x="238" y="35314"/>
                  </a:lnTo>
                  <a:close/>
                  <a:moveTo>
                    <a:pt x="0" y="37176"/>
                  </a:moveTo>
                  <a:lnTo>
                    <a:pt x="0" y="38104"/>
                  </a:lnTo>
                  <a:lnTo>
                    <a:pt x="238" y="38104"/>
                  </a:lnTo>
                  <a:lnTo>
                    <a:pt x="238" y="37176"/>
                  </a:lnTo>
                  <a:close/>
                  <a:moveTo>
                    <a:pt x="0" y="39039"/>
                  </a:moveTo>
                  <a:lnTo>
                    <a:pt x="0" y="39967"/>
                  </a:lnTo>
                  <a:lnTo>
                    <a:pt x="238" y="39967"/>
                  </a:lnTo>
                  <a:lnTo>
                    <a:pt x="238" y="39039"/>
                  </a:lnTo>
                  <a:close/>
                  <a:moveTo>
                    <a:pt x="0" y="40894"/>
                  </a:moveTo>
                  <a:lnTo>
                    <a:pt x="0" y="41829"/>
                  </a:lnTo>
                  <a:lnTo>
                    <a:pt x="238" y="41829"/>
                  </a:lnTo>
                  <a:lnTo>
                    <a:pt x="238" y="40894"/>
                  </a:lnTo>
                  <a:close/>
                  <a:moveTo>
                    <a:pt x="0" y="42757"/>
                  </a:moveTo>
                  <a:lnTo>
                    <a:pt x="0" y="43720"/>
                  </a:lnTo>
                  <a:lnTo>
                    <a:pt x="238" y="43720"/>
                  </a:lnTo>
                  <a:lnTo>
                    <a:pt x="238" y="42757"/>
                  </a:lnTo>
                  <a:close/>
                  <a:moveTo>
                    <a:pt x="293" y="44620"/>
                  </a:moveTo>
                  <a:lnTo>
                    <a:pt x="63" y="44648"/>
                  </a:lnTo>
                  <a:cubicBezTo>
                    <a:pt x="91" y="44969"/>
                    <a:pt x="147" y="45289"/>
                    <a:pt x="203" y="45575"/>
                  </a:cubicBezTo>
                  <a:lnTo>
                    <a:pt x="440" y="45520"/>
                  </a:lnTo>
                  <a:cubicBezTo>
                    <a:pt x="377" y="45227"/>
                    <a:pt x="321" y="44941"/>
                    <a:pt x="293" y="44620"/>
                  </a:cubicBezTo>
                  <a:close/>
                  <a:moveTo>
                    <a:pt x="726" y="46364"/>
                  </a:moveTo>
                  <a:lnTo>
                    <a:pt x="524" y="46475"/>
                  </a:lnTo>
                  <a:cubicBezTo>
                    <a:pt x="670" y="46768"/>
                    <a:pt x="817" y="47033"/>
                    <a:pt x="991" y="47292"/>
                  </a:cubicBezTo>
                  <a:lnTo>
                    <a:pt x="1193" y="47145"/>
                  </a:lnTo>
                  <a:cubicBezTo>
                    <a:pt x="1019" y="46915"/>
                    <a:pt x="872" y="46650"/>
                    <a:pt x="726" y="46364"/>
                  </a:cubicBezTo>
                  <a:close/>
                  <a:moveTo>
                    <a:pt x="1807" y="47815"/>
                  </a:moveTo>
                  <a:lnTo>
                    <a:pt x="1661" y="47989"/>
                  </a:lnTo>
                  <a:cubicBezTo>
                    <a:pt x="1891" y="48192"/>
                    <a:pt x="2156" y="48366"/>
                    <a:pt x="2414" y="48540"/>
                  </a:cubicBezTo>
                  <a:lnTo>
                    <a:pt x="2533" y="48338"/>
                  </a:lnTo>
                  <a:cubicBezTo>
                    <a:pt x="2268" y="48192"/>
                    <a:pt x="2037" y="48017"/>
                    <a:pt x="1807" y="47815"/>
                  </a:cubicBezTo>
                  <a:close/>
                  <a:moveTo>
                    <a:pt x="3377" y="48687"/>
                  </a:moveTo>
                  <a:lnTo>
                    <a:pt x="3286" y="48917"/>
                  </a:lnTo>
                  <a:cubicBezTo>
                    <a:pt x="3579" y="49008"/>
                    <a:pt x="3900" y="49091"/>
                    <a:pt x="4214" y="49154"/>
                  </a:cubicBezTo>
                  <a:lnTo>
                    <a:pt x="4249" y="48917"/>
                  </a:lnTo>
                  <a:cubicBezTo>
                    <a:pt x="3956" y="48861"/>
                    <a:pt x="3635" y="48805"/>
                    <a:pt x="3377" y="48687"/>
                  </a:cubicBezTo>
                  <a:close/>
                  <a:moveTo>
                    <a:pt x="5149" y="49036"/>
                  </a:moveTo>
                  <a:lnTo>
                    <a:pt x="5149" y="49266"/>
                  </a:lnTo>
                  <a:lnTo>
                    <a:pt x="6077" y="49266"/>
                  </a:lnTo>
                  <a:lnTo>
                    <a:pt x="6077" y="49036"/>
                  </a:lnTo>
                  <a:close/>
                  <a:moveTo>
                    <a:pt x="7004" y="49036"/>
                  </a:moveTo>
                  <a:lnTo>
                    <a:pt x="7004" y="49266"/>
                  </a:lnTo>
                  <a:lnTo>
                    <a:pt x="7939" y="49266"/>
                  </a:lnTo>
                  <a:lnTo>
                    <a:pt x="7939" y="49036"/>
                  </a:lnTo>
                  <a:close/>
                  <a:moveTo>
                    <a:pt x="8867" y="49036"/>
                  </a:moveTo>
                  <a:lnTo>
                    <a:pt x="8867" y="49266"/>
                  </a:lnTo>
                  <a:lnTo>
                    <a:pt x="9795" y="49266"/>
                  </a:lnTo>
                  <a:lnTo>
                    <a:pt x="9795" y="49036"/>
                  </a:lnTo>
                  <a:close/>
                  <a:moveTo>
                    <a:pt x="10730" y="49036"/>
                  </a:moveTo>
                  <a:lnTo>
                    <a:pt x="10730" y="49266"/>
                  </a:lnTo>
                  <a:lnTo>
                    <a:pt x="11658" y="49266"/>
                  </a:lnTo>
                  <a:lnTo>
                    <a:pt x="11658" y="49036"/>
                  </a:lnTo>
                  <a:close/>
                  <a:moveTo>
                    <a:pt x="12585" y="49036"/>
                  </a:moveTo>
                  <a:lnTo>
                    <a:pt x="12585" y="49266"/>
                  </a:lnTo>
                  <a:lnTo>
                    <a:pt x="13520" y="49266"/>
                  </a:lnTo>
                  <a:lnTo>
                    <a:pt x="13520" y="49036"/>
                  </a:lnTo>
                  <a:close/>
                  <a:moveTo>
                    <a:pt x="14448" y="49036"/>
                  </a:moveTo>
                  <a:lnTo>
                    <a:pt x="14448" y="49266"/>
                  </a:lnTo>
                  <a:lnTo>
                    <a:pt x="15376" y="49266"/>
                  </a:lnTo>
                  <a:lnTo>
                    <a:pt x="15376" y="49036"/>
                  </a:lnTo>
                  <a:close/>
                  <a:moveTo>
                    <a:pt x="16283" y="49036"/>
                  </a:moveTo>
                  <a:lnTo>
                    <a:pt x="16283" y="49266"/>
                  </a:lnTo>
                  <a:lnTo>
                    <a:pt x="17211" y="49266"/>
                  </a:lnTo>
                  <a:lnTo>
                    <a:pt x="17211" y="49036"/>
                  </a:lnTo>
                  <a:close/>
                  <a:moveTo>
                    <a:pt x="18138" y="49036"/>
                  </a:moveTo>
                  <a:lnTo>
                    <a:pt x="18138" y="49266"/>
                  </a:lnTo>
                  <a:lnTo>
                    <a:pt x="19073" y="49266"/>
                  </a:lnTo>
                  <a:lnTo>
                    <a:pt x="19073" y="49036"/>
                  </a:lnTo>
                  <a:close/>
                  <a:moveTo>
                    <a:pt x="20001" y="49036"/>
                  </a:moveTo>
                  <a:lnTo>
                    <a:pt x="20001" y="49266"/>
                  </a:lnTo>
                  <a:lnTo>
                    <a:pt x="20929" y="49266"/>
                  </a:lnTo>
                  <a:lnTo>
                    <a:pt x="20929" y="49036"/>
                  </a:lnTo>
                  <a:close/>
                  <a:moveTo>
                    <a:pt x="21864" y="49036"/>
                  </a:moveTo>
                  <a:lnTo>
                    <a:pt x="21864" y="49266"/>
                  </a:lnTo>
                  <a:lnTo>
                    <a:pt x="22791" y="49266"/>
                  </a:lnTo>
                  <a:lnTo>
                    <a:pt x="22791" y="49036"/>
                  </a:lnTo>
                  <a:close/>
                  <a:moveTo>
                    <a:pt x="23719" y="49036"/>
                  </a:moveTo>
                  <a:lnTo>
                    <a:pt x="23719" y="49266"/>
                  </a:lnTo>
                  <a:lnTo>
                    <a:pt x="24654" y="49266"/>
                  </a:lnTo>
                  <a:lnTo>
                    <a:pt x="24654" y="49036"/>
                  </a:lnTo>
                  <a:close/>
                  <a:moveTo>
                    <a:pt x="25582" y="49036"/>
                  </a:moveTo>
                  <a:lnTo>
                    <a:pt x="25582" y="49266"/>
                  </a:lnTo>
                  <a:lnTo>
                    <a:pt x="26510" y="49266"/>
                  </a:lnTo>
                  <a:lnTo>
                    <a:pt x="26510" y="49036"/>
                  </a:lnTo>
                  <a:close/>
                  <a:moveTo>
                    <a:pt x="27445" y="49036"/>
                  </a:moveTo>
                  <a:lnTo>
                    <a:pt x="27445" y="49266"/>
                  </a:lnTo>
                  <a:lnTo>
                    <a:pt x="28372" y="49266"/>
                  </a:lnTo>
                  <a:lnTo>
                    <a:pt x="28372" y="49036"/>
                  </a:lnTo>
                  <a:close/>
                  <a:moveTo>
                    <a:pt x="29300" y="49036"/>
                  </a:moveTo>
                  <a:lnTo>
                    <a:pt x="29300" y="49266"/>
                  </a:lnTo>
                  <a:lnTo>
                    <a:pt x="30235" y="49266"/>
                  </a:lnTo>
                  <a:lnTo>
                    <a:pt x="30235" y="49036"/>
                  </a:lnTo>
                  <a:close/>
                  <a:moveTo>
                    <a:pt x="31163" y="49036"/>
                  </a:moveTo>
                  <a:lnTo>
                    <a:pt x="31163" y="49266"/>
                  </a:lnTo>
                  <a:lnTo>
                    <a:pt x="32063" y="49266"/>
                  </a:lnTo>
                  <a:lnTo>
                    <a:pt x="32063" y="49036"/>
                  </a:lnTo>
                  <a:close/>
                  <a:moveTo>
                    <a:pt x="32991" y="49036"/>
                  </a:moveTo>
                  <a:lnTo>
                    <a:pt x="32991" y="49266"/>
                  </a:lnTo>
                  <a:lnTo>
                    <a:pt x="33925" y="49266"/>
                  </a:lnTo>
                  <a:lnTo>
                    <a:pt x="33925" y="49036"/>
                  </a:lnTo>
                  <a:close/>
                  <a:moveTo>
                    <a:pt x="34853" y="49036"/>
                  </a:moveTo>
                  <a:lnTo>
                    <a:pt x="34853" y="49266"/>
                  </a:lnTo>
                  <a:lnTo>
                    <a:pt x="35781" y="49266"/>
                  </a:lnTo>
                  <a:lnTo>
                    <a:pt x="35781" y="49036"/>
                  </a:lnTo>
                  <a:close/>
                  <a:moveTo>
                    <a:pt x="36716" y="49036"/>
                  </a:moveTo>
                  <a:lnTo>
                    <a:pt x="36716" y="49266"/>
                  </a:lnTo>
                  <a:lnTo>
                    <a:pt x="37644" y="49266"/>
                  </a:lnTo>
                  <a:lnTo>
                    <a:pt x="37644" y="49036"/>
                  </a:lnTo>
                  <a:close/>
                  <a:moveTo>
                    <a:pt x="38571" y="49036"/>
                  </a:moveTo>
                  <a:lnTo>
                    <a:pt x="38571" y="49266"/>
                  </a:lnTo>
                  <a:lnTo>
                    <a:pt x="39506" y="49266"/>
                  </a:lnTo>
                  <a:lnTo>
                    <a:pt x="39506" y="49036"/>
                  </a:lnTo>
                  <a:close/>
                  <a:moveTo>
                    <a:pt x="40434" y="49036"/>
                  </a:moveTo>
                  <a:lnTo>
                    <a:pt x="40434" y="49266"/>
                  </a:lnTo>
                  <a:lnTo>
                    <a:pt x="41362" y="49266"/>
                  </a:lnTo>
                  <a:lnTo>
                    <a:pt x="41362" y="49036"/>
                  </a:lnTo>
                  <a:close/>
                  <a:moveTo>
                    <a:pt x="42297" y="49036"/>
                  </a:moveTo>
                  <a:lnTo>
                    <a:pt x="42297" y="49266"/>
                  </a:lnTo>
                  <a:lnTo>
                    <a:pt x="43225" y="49266"/>
                  </a:lnTo>
                  <a:lnTo>
                    <a:pt x="43225" y="4903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9"/>
            <p:cNvSpPr/>
            <p:nvPr/>
          </p:nvSpPr>
          <p:spPr>
            <a:xfrm>
              <a:off x="1406350" y="1389950"/>
              <a:ext cx="5950" cy="11725"/>
            </a:xfrm>
            <a:custGeom>
              <a:rect b="b" l="l" r="r" t="t"/>
              <a:pathLst>
                <a:path extrusionOk="0" h="469" w="238">
                  <a:moveTo>
                    <a:pt x="0" y="1"/>
                  </a:moveTo>
                  <a:lnTo>
                    <a:pt x="0" y="468"/>
                  </a:lnTo>
                  <a:lnTo>
                    <a:pt x="238" y="468"/>
                  </a:lnTo>
                  <a:lnTo>
                    <a:pt x="2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9"/>
            <p:cNvSpPr/>
            <p:nvPr/>
          </p:nvSpPr>
          <p:spPr>
            <a:xfrm>
              <a:off x="2841525" y="3857075"/>
              <a:ext cx="5950" cy="24100"/>
            </a:xfrm>
            <a:custGeom>
              <a:rect b="b" l="l" r="r" t="t"/>
              <a:pathLst>
                <a:path extrusionOk="0" h="964" w="238">
                  <a:moveTo>
                    <a:pt x="0" y="0"/>
                  </a:moveTo>
                  <a:lnTo>
                    <a:pt x="0" y="963"/>
                  </a:lnTo>
                  <a:lnTo>
                    <a:pt x="237" y="963"/>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9"/>
            <p:cNvSpPr/>
            <p:nvPr/>
          </p:nvSpPr>
          <p:spPr>
            <a:xfrm>
              <a:off x="2841525" y="38105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9"/>
            <p:cNvSpPr/>
            <p:nvPr/>
          </p:nvSpPr>
          <p:spPr>
            <a:xfrm>
              <a:off x="2836450" y="2740900"/>
              <a:ext cx="10325" cy="24075"/>
            </a:xfrm>
            <a:custGeom>
              <a:rect b="b" l="l" r="r" t="t"/>
              <a:pathLst>
                <a:path extrusionOk="0" h="963" w="413">
                  <a:moveTo>
                    <a:pt x="238" y="0"/>
                  </a:moveTo>
                  <a:lnTo>
                    <a:pt x="1" y="56"/>
                  </a:lnTo>
                  <a:cubicBezTo>
                    <a:pt x="91" y="349"/>
                    <a:pt x="147" y="642"/>
                    <a:pt x="175" y="963"/>
                  </a:cubicBezTo>
                  <a:lnTo>
                    <a:pt x="412" y="928"/>
                  </a:lnTo>
                  <a:cubicBezTo>
                    <a:pt x="350" y="614"/>
                    <a:pt x="322" y="293"/>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9"/>
            <p:cNvSpPr/>
            <p:nvPr/>
          </p:nvSpPr>
          <p:spPr>
            <a:xfrm>
              <a:off x="2841525" y="37175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9"/>
            <p:cNvSpPr/>
            <p:nvPr/>
          </p:nvSpPr>
          <p:spPr>
            <a:xfrm>
              <a:off x="2841525" y="36246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9"/>
            <p:cNvSpPr/>
            <p:nvPr/>
          </p:nvSpPr>
          <p:spPr>
            <a:xfrm>
              <a:off x="2841525" y="357802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9"/>
            <p:cNvSpPr/>
            <p:nvPr/>
          </p:nvSpPr>
          <p:spPr>
            <a:xfrm>
              <a:off x="2841525" y="376412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9"/>
            <p:cNvSpPr/>
            <p:nvPr/>
          </p:nvSpPr>
          <p:spPr>
            <a:xfrm>
              <a:off x="2817625" y="2697975"/>
              <a:ext cx="16775" cy="23400"/>
            </a:xfrm>
            <a:custGeom>
              <a:rect b="b" l="l" r="r" t="t"/>
              <a:pathLst>
                <a:path extrusionOk="0" h="936" w="671">
                  <a:moveTo>
                    <a:pt x="203" y="1"/>
                  </a:moveTo>
                  <a:lnTo>
                    <a:pt x="0" y="147"/>
                  </a:lnTo>
                  <a:cubicBezTo>
                    <a:pt x="175" y="378"/>
                    <a:pt x="349" y="643"/>
                    <a:pt x="468" y="936"/>
                  </a:cubicBezTo>
                  <a:lnTo>
                    <a:pt x="670" y="845"/>
                  </a:lnTo>
                  <a:cubicBezTo>
                    <a:pt x="551" y="552"/>
                    <a:pt x="377" y="266"/>
                    <a:pt x="2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9"/>
            <p:cNvSpPr/>
            <p:nvPr/>
          </p:nvSpPr>
          <p:spPr>
            <a:xfrm>
              <a:off x="2841525" y="367097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9"/>
            <p:cNvSpPr/>
            <p:nvPr/>
          </p:nvSpPr>
          <p:spPr>
            <a:xfrm>
              <a:off x="2510150"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9"/>
            <p:cNvSpPr/>
            <p:nvPr/>
          </p:nvSpPr>
          <p:spPr>
            <a:xfrm>
              <a:off x="2556725" y="2649325"/>
              <a:ext cx="22500" cy="5775"/>
            </a:xfrm>
            <a:custGeom>
              <a:rect b="b" l="l" r="r" t="t"/>
              <a:pathLst>
                <a:path extrusionOk="0" h="231" w="900">
                  <a:moveTo>
                    <a:pt x="0" y="1"/>
                  </a:moveTo>
                  <a:lnTo>
                    <a:pt x="0" y="231"/>
                  </a:lnTo>
                  <a:lnTo>
                    <a:pt x="900" y="231"/>
                  </a:lnTo>
                  <a:lnTo>
                    <a:pt x="9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9"/>
            <p:cNvSpPr/>
            <p:nvPr/>
          </p:nvSpPr>
          <p:spPr>
            <a:xfrm>
              <a:off x="2648975" y="2649325"/>
              <a:ext cx="23400" cy="5775"/>
            </a:xfrm>
            <a:custGeom>
              <a:rect b="b" l="l" r="r" t="t"/>
              <a:pathLst>
                <a:path extrusionOk="0" h="231" w="936">
                  <a:moveTo>
                    <a:pt x="0" y="1"/>
                  </a:moveTo>
                  <a:lnTo>
                    <a:pt x="0" y="231"/>
                  </a:lnTo>
                  <a:lnTo>
                    <a:pt x="935" y="231"/>
                  </a:lnTo>
                  <a:lnTo>
                    <a:pt x="9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9"/>
            <p:cNvSpPr/>
            <p:nvPr/>
          </p:nvSpPr>
          <p:spPr>
            <a:xfrm>
              <a:off x="2602575" y="2649325"/>
              <a:ext cx="23225" cy="5775"/>
            </a:xfrm>
            <a:custGeom>
              <a:rect b="b" l="l" r="r" t="t"/>
              <a:pathLst>
                <a:path extrusionOk="0" h="231" w="929">
                  <a:moveTo>
                    <a:pt x="1" y="1"/>
                  </a:moveTo>
                  <a:lnTo>
                    <a:pt x="1" y="231"/>
                  </a:lnTo>
                  <a:lnTo>
                    <a:pt x="929" y="231"/>
                  </a:lnTo>
                  <a:lnTo>
                    <a:pt x="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9"/>
            <p:cNvSpPr/>
            <p:nvPr/>
          </p:nvSpPr>
          <p:spPr>
            <a:xfrm>
              <a:off x="2695550" y="2648625"/>
              <a:ext cx="23200" cy="6475"/>
            </a:xfrm>
            <a:custGeom>
              <a:rect b="b" l="l" r="r" t="t"/>
              <a:pathLst>
                <a:path extrusionOk="0" h="259" w="928">
                  <a:moveTo>
                    <a:pt x="753" y="1"/>
                  </a:moveTo>
                  <a:cubicBezTo>
                    <a:pt x="670" y="1"/>
                    <a:pt x="607" y="29"/>
                    <a:pt x="607" y="29"/>
                  </a:cubicBezTo>
                  <a:lnTo>
                    <a:pt x="0" y="29"/>
                  </a:lnTo>
                  <a:lnTo>
                    <a:pt x="0" y="259"/>
                  </a:lnTo>
                  <a:lnTo>
                    <a:pt x="607" y="259"/>
                  </a:lnTo>
                  <a:cubicBezTo>
                    <a:pt x="607" y="259"/>
                    <a:pt x="670" y="231"/>
                    <a:pt x="753" y="231"/>
                  </a:cubicBezTo>
                  <a:cubicBezTo>
                    <a:pt x="816" y="231"/>
                    <a:pt x="872" y="231"/>
                    <a:pt x="928" y="259"/>
                  </a:cubicBezTo>
                  <a:lnTo>
                    <a:pt x="928" y="29"/>
                  </a:lnTo>
                  <a:cubicBezTo>
                    <a:pt x="872" y="1"/>
                    <a:pt x="816" y="1"/>
                    <a:pt x="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9"/>
            <p:cNvSpPr/>
            <p:nvPr/>
          </p:nvSpPr>
          <p:spPr>
            <a:xfrm>
              <a:off x="2741225" y="2651600"/>
              <a:ext cx="24100" cy="11525"/>
            </a:xfrm>
            <a:custGeom>
              <a:rect b="b" l="l" r="r" t="t"/>
              <a:pathLst>
                <a:path extrusionOk="0" h="461" w="964">
                  <a:moveTo>
                    <a:pt x="64" y="0"/>
                  </a:moveTo>
                  <a:lnTo>
                    <a:pt x="1" y="231"/>
                  </a:lnTo>
                  <a:cubicBezTo>
                    <a:pt x="322" y="286"/>
                    <a:pt x="615" y="349"/>
                    <a:pt x="908" y="461"/>
                  </a:cubicBezTo>
                  <a:lnTo>
                    <a:pt x="964" y="231"/>
                  </a:lnTo>
                  <a:cubicBezTo>
                    <a:pt x="671" y="140"/>
                    <a:pt x="384" y="56"/>
                    <a:pt x="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9"/>
            <p:cNvSpPr/>
            <p:nvPr/>
          </p:nvSpPr>
          <p:spPr>
            <a:xfrm>
              <a:off x="2784125" y="2667475"/>
              <a:ext cx="22525" cy="17450"/>
            </a:xfrm>
            <a:custGeom>
              <a:rect b="b" l="l" r="r" t="t"/>
              <a:pathLst>
                <a:path extrusionOk="0" h="698" w="901">
                  <a:moveTo>
                    <a:pt x="120" y="0"/>
                  </a:moveTo>
                  <a:lnTo>
                    <a:pt x="1" y="202"/>
                  </a:lnTo>
                  <a:cubicBezTo>
                    <a:pt x="266" y="349"/>
                    <a:pt x="524" y="523"/>
                    <a:pt x="726" y="698"/>
                  </a:cubicBezTo>
                  <a:lnTo>
                    <a:pt x="901" y="523"/>
                  </a:lnTo>
                  <a:cubicBezTo>
                    <a:pt x="671" y="321"/>
                    <a:pt x="413" y="147"/>
                    <a:pt x="1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9"/>
            <p:cNvSpPr/>
            <p:nvPr/>
          </p:nvSpPr>
          <p:spPr>
            <a:xfrm>
              <a:off x="2841525" y="2927675"/>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9"/>
            <p:cNvSpPr/>
            <p:nvPr/>
          </p:nvSpPr>
          <p:spPr>
            <a:xfrm>
              <a:off x="2841525" y="2974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9"/>
            <p:cNvSpPr/>
            <p:nvPr/>
          </p:nvSpPr>
          <p:spPr>
            <a:xfrm>
              <a:off x="2841525" y="3020625"/>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9"/>
            <p:cNvSpPr/>
            <p:nvPr/>
          </p:nvSpPr>
          <p:spPr>
            <a:xfrm>
              <a:off x="2841525" y="3113775"/>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9"/>
            <p:cNvSpPr/>
            <p:nvPr/>
          </p:nvSpPr>
          <p:spPr>
            <a:xfrm>
              <a:off x="2841525" y="306720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9"/>
            <p:cNvSpPr/>
            <p:nvPr/>
          </p:nvSpPr>
          <p:spPr>
            <a:xfrm>
              <a:off x="2841525" y="2788150"/>
              <a:ext cx="5950" cy="23225"/>
            </a:xfrm>
            <a:custGeom>
              <a:rect b="b" l="l" r="r" t="t"/>
              <a:pathLst>
                <a:path extrusionOk="0" h="929" w="238">
                  <a:moveTo>
                    <a:pt x="0" y="1"/>
                  </a:moveTo>
                  <a:lnTo>
                    <a:pt x="0" y="928"/>
                  </a:lnTo>
                  <a:lnTo>
                    <a:pt x="237" y="928"/>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9"/>
            <p:cNvSpPr/>
            <p:nvPr/>
          </p:nvSpPr>
          <p:spPr>
            <a:xfrm>
              <a:off x="2841525" y="2834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9"/>
            <p:cNvSpPr/>
            <p:nvPr/>
          </p:nvSpPr>
          <p:spPr>
            <a:xfrm>
              <a:off x="2841525" y="35314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9"/>
            <p:cNvSpPr/>
            <p:nvPr/>
          </p:nvSpPr>
          <p:spPr>
            <a:xfrm>
              <a:off x="2841525" y="288110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9"/>
            <p:cNvSpPr/>
            <p:nvPr/>
          </p:nvSpPr>
          <p:spPr>
            <a:xfrm>
              <a:off x="2841525" y="3346250"/>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9"/>
            <p:cNvSpPr/>
            <p:nvPr/>
          </p:nvSpPr>
          <p:spPr>
            <a:xfrm>
              <a:off x="2841525" y="3392800"/>
              <a:ext cx="5950" cy="23225"/>
            </a:xfrm>
            <a:custGeom>
              <a:rect b="b" l="l" r="r" t="t"/>
              <a:pathLst>
                <a:path extrusionOk="0" h="929" w="238">
                  <a:moveTo>
                    <a:pt x="0" y="1"/>
                  </a:moveTo>
                  <a:lnTo>
                    <a:pt x="0" y="929"/>
                  </a:lnTo>
                  <a:lnTo>
                    <a:pt x="237" y="929"/>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9"/>
            <p:cNvSpPr/>
            <p:nvPr/>
          </p:nvSpPr>
          <p:spPr>
            <a:xfrm>
              <a:off x="2841525" y="3439200"/>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9"/>
            <p:cNvSpPr/>
            <p:nvPr/>
          </p:nvSpPr>
          <p:spPr>
            <a:xfrm>
              <a:off x="2841525" y="3160150"/>
              <a:ext cx="5950" cy="23400"/>
            </a:xfrm>
            <a:custGeom>
              <a:rect b="b" l="l" r="r" t="t"/>
              <a:pathLst>
                <a:path extrusionOk="0" h="936" w="238">
                  <a:moveTo>
                    <a:pt x="0" y="1"/>
                  </a:moveTo>
                  <a:lnTo>
                    <a:pt x="0" y="936"/>
                  </a:lnTo>
                  <a:lnTo>
                    <a:pt x="237" y="936"/>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9"/>
            <p:cNvSpPr/>
            <p:nvPr/>
          </p:nvSpPr>
          <p:spPr>
            <a:xfrm>
              <a:off x="2841525" y="348507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9"/>
            <p:cNvSpPr/>
            <p:nvPr/>
          </p:nvSpPr>
          <p:spPr>
            <a:xfrm>
              <a:off x="2841525" y="3206725"/>
              <a:ext cx="5950" cy="23225"/>
            </a:xfrm>
            <a:custGeom>
              <a:rect b="b" l="l" r="r" t="t"/>
              <a:pathLst>
                <a:path extrusionOk="0" h="929"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9"/>
            <p:cNvSpPr/>
            <p:nvPr/>
          </p:nvSpPr>
          <p:spPr>
            <a:xfrm>
              <a:off x="2841525" y="3253300"/>
              <a:ext cx="5950" cy="23200"/>
            </a:xfrm>
            <a:custGeom>
              <a:rect b="b" l="l" r="r" t="t"/>
              <a:pathLst>
                <a:path extrusionOk="0" h="928" w="238">
                  <a:moveTo>
                    <a:pt x="0" y="0"/>
                  </a:moveTo>
                  <a:lnTo>
                    <a:pt x="0" y="928"/>
                  </a:lnTo>
                  <a:lnTo>
                    <a:pt x="237" y="92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9"/>
            <p:cNvSpPr/>
            <p:nvPr/>
          </p:nvSpPr>
          <p:spPr>
            <a:xfrm>
              <a:off x="2841525" y="3299675"/>
              <a:ext cx="5950" cy="23400"/>
            </a:xfrm>
            <a:custGeom>
              <a:rect b="b" l="l" r="r" t="t"/>
              <a:pathLst>
                <a:path extrusionOk="0" h="936" w="238">
                  <a:moveTo>
                    <a:pt x="0" y="1"/>
                  </a:moveTo>
                  <a:lnTo>
                    <a:pt x="0" y="935"/>
                  </a:lnTo>
                  <a:lnTo>
                    <a:pt x="237" y="935"/>
                  </a:lnTo>
                  <a:lnTo>
                    <a:pt x="2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9"/>
            <p:cNvSpPr/>
            <p:nvPr/>
          </p:nvSpPr>
          <p:spPr>
            <a:xfrm>
              <a:off x="2841525" y="3902075"/>
              <a:ext cx="5950" cy="11700"/>
            </a:xfrm>
            <a:custGeom>
              <a:rect b="b" l="l" r="r" t="t"/>
              <a:pathLst>
                <a:path extrusionOk="0" h="468" w="238">
                  <a:moveTo>
                    <a:pt x="0" y="0"/>
                  </a:moveTo>
                  <a:lnTo>
                    <a:pt x="0" y="468"/>
                  </a:lnTo>
                  <a:lnTo>
                    <a:pt x="237" y="468"/>
                  </a:lnTo>
                  <a:lnTo>
                    <a:pt x="2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59"/>
          <p:cNvGrpSpPr/>
          <p:nvPr/>
        </p:nvGrpSpPr>
        <p:grpSpPr>
          <a:xfrm flipH="1">
            <a:off x="521386" y="3951370"/>
            <a:ext cx="374657" cy="463150"/>
            <a:chOff x="8243489" y="4050570"/>
            <a:chExt cx="374657" cy="463150"/>
          </a:xfrm>
        </p:grpSpPr>
        <p:sp>
          <p:nvSpPr>
            <p:cNvPr id="3905" name="Google Shape;3905;p59"/>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9"/>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3907" name="Google Shape;3907;p59"/>
          <p:cNvGrpSpPr/>
          <p:nvPr/>
        </p:nvGrpSpPr>
        <p:grpSpPr>
          <a:xfrm flipH="1">
            <a:off x="7788215" y="4513090"/>
            <a:ext cx="711583" cy="630414"/>
            <a:chOff x="460371" y="2406765"/>
            <a:chExt cx="711583" cy="630414"/>
          </a:xfrm>
        </p:grpSpPr>
        <p:grpSp>
          <p:nvGrpSpPr>
            <p:cNvPr id="3908" name="Google Shape;3908;p59"/>
            <p:cNvGrpSpPr/>
            <p:nvPr/>
          </p:nvGrpSpPr>
          <p:grpSpPr>
            <a:xfrm>
              <a:off x="666102" y="2406765"/>
              <a:ext cx="505852" cy="630414"/>
              <a:chOff x="666102" y="2406765"/>
              <a:chExt cx="505852" cy="630414"/>
            </a:xfrm>
          </p:grpSpPr>
          <p:grpSp>
            <p:nvGrpSpPr>
              <p:cNvPr id="3909" name="Google Shape;3909;p59"/>
              <p:cNvGrpSpPr/>
              <p:nvPr/>
            </p:nvGrpSpPr>
            <p:grpSpPr>
              <a:xfrm>
                <a:off x="1005172" y="2632603"/>
                <a:ext cx="166782" cy="404575"/>
                <a:chOff x="3816313" y="1611982"/>
                <a:chExt cx="1212958" cy="2940225"/>
              </a:xfrm>
            </p:grpSpPr>
            <p:sp>
              <p:nvSpPr>
                <p:cNvPr id="3910" name="Google Shape;3910;p5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59"/>
              <p:cNvGrpSpPr/>
              <p:nvPr/>
            </p:nvGrpSpPr>
            <p:grpSpPr>
              <a:xfrm>
                <a:off x="666102" y="2406765"/>
                <a:ext cx="259816" cy="630384"/>
                <a:chOff x="3816313" y="1611982"/>
                <a:chExt cx="1212958" cy="2940225"/>
              </a:xfrm>
            </p:grpSpPr>
            <p:sp>
              <p:nvSpPr>
                <p:cNvPr id="3914" name="Google Shape;3914;p59"/>
                <p:cNvSpPr/>
                <p:nvPr/>
              </p:nvSpPr>
              <p:spPr>
                <a:xfrm>
                  <a:off x="3816313" y="1613408"/>
                  <a:ext cx="1212958" cy="1949969"/>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9"/>
                <p:cNvSpPr/>
                <p:nvPr/>
              </p:nvSpPr>
              <p:spPr>
                <a:xfrm>
                  <a:off x="4199464" y="2602232"/>
                  <a:ext cx="351972" cy="1949975"/>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9"/>
                <p:cNvSpPr/>
                <p:nvPr/>
              </p:nvSpPr>
              <p:spPr>
                <a:xfrm>
                  <a:off x="4331976" y="1611982"/>
                  <a:ext cx="697292" cy="1951395"/>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7" name="Google Shape;3917;p59"/>
            <p:cNvGrpSpPr/>
            <p:nvPr/>
          </p:nvGrpSpPr>
          <p:grpSpPr>
            <a:xfrm>
              <a:off x="460371" y="2728161"/>
              <a:ext cx="166791" cy="302717"/>
              <a:chOff x="3816307" y="2352225"/>
              <a:chExt cx="1213027" cy="2199981"/>
            </a:xfrm>
          </p:grpSpPr>
          <p:sp>
            <p:nvSpPr>
              <p:cNvPr id="3918" name="Google Shape;3918;p59"/>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9"/>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9"/>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921" name="Shape 3921"/>
        <p:cNvGrpSpPr/>
        <p:nvPr/>
      </p:nvGrpSpPr>
      <p:grpSpPr>
        <a:xfrm>
          <a:off x="0" y="0"/>
          <a:ext cx="0" cy="0"/>
          <a:chOff x="0" y="0"/>
          <a:chExt cx="0" cy="0"/>
        </a:xfrm>
      </p:grpSpPr>
      <p:sp>
        <p:nvSpPr>
          <p:cNvPr id="3922" name="Google Shape;3922;p60"/>
          <p:cNvSpPr/>
          <p:nvPr/>
        </p:nvSpPr>
        <p:spPr>
          <a:xfrm flipH="1">
            <a:off x="-711725" y="4114963"/>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3" name="Google Shape;3923;p60"/>
          <p:cNvGrpSpPr/>
          <p:nvPr/>
        </p:nvGrpSpPr>
        <p:grpSpPr>
          <a:xfrm flipH="1">
            <a:off x="335560" y="4358656"/>
            <a:ext cx="964529" cy="2918046"/>
            <a:chOff x="1825573" y="1896181"/>
            <a:chExt cx="964529" cy="2918046"/>
          </a:xfrm>
        </p:grpSpPr>
        <p:sp>
          <p:nvSpPr>
            <p:cNvPr id="3924" name="Google Shape;3924;p60"/>
            <p:cNvSpPr/>
            <p:nvPr/>
          </p:nvSpPr>
          <p:spPr>
            <a:xfrm>
              <a:off x="1825573" y="1896181"/>
              <a:ext cx="964529" cy="2918046"/>
            </a:xfrm>
            <a:custGeom>
              <a:rect b="b" l="l" r="r" t="t"/>
              <a:pathLst>
                <a:path extrusionOk="0" h="22787" w="7532">
                  <a:moveTo>
                    <a:pt x="3773" y="1"/>
                  </a:moveTo>
                  <a:cubicBezTo>
                    <a:pt x="1687" y="1"/>
                    <a:pt x="1" y="1691"/>
                    <a:pt x="1" y="3776"/>
                  </a:cubicBezTo>
                  <a:lnTo>
                    <a:pt x="1" y="15746"/>
                  </a:lnTo>
                  <a:lnTo>
                    <a:pt x="14" y="15746"/>
                  </a:lnTo>
                  <a:lnTo>
                    <a:pt x="14" y="22787"/>
                  </a:lnTo>
                  <a:lnTo>
                    <a:pt x="2861" y="22787"/>
                  </a:lnTo>
                  <a:lnTo>
                    <a:pt x="2861" y="13174"/>
                  </a:lnTo>
                  <a:lnTo>
                    <a:pt x="2861" y="3776"/>
                  </a:lnTo>
                  <a:cubicBezTo>
                    <a:pt x="2861" y="3269"/>
                    <a:pt x="3269" y="2861"/>
                    <a:pt x="3773" y="2861"/>
                  </a:cubicBezTo>
                  <a:cubicBezTo>
                    <a:pt x="4276" y="2861"/>
                    <a:pt x="4672" y="3269"/>
                    <a:pt x="4672" y="3776"/>
                  </a:cubicBezTo>
                  <a:lnTo>
                    <a:pt x="4672" y="8391"/>
                  </a:lnTo>
                  <a:lnTo>
                    <a:pt x="4672" y="22787"/>
                  </a:lnTo>
                  <a:lnTo>
                    <a:pt x="7532" y="22787"/>
                  </a:lnTo>
                  <a:lnTo>
                    <a:pt x="7532" y="7110"/>
                  </a:lnTo>
                  <a:lnTo>
                    <a:pt x="7532" y="3776"/>
                  </a:lnTo>
                  <a:cubicBezTo>
                    <a:pt x="7532" y="1691"/>
                    <a:pt x="5842" y="1"/>
                    <a:pt x="3773" y="1"/>
                  </a:cubicBezTo>
                  <a:close/>
                </a:path>
              </a:pathLst>
            </a:custGeom>
            <a:solidFill>
              <a:schemeClr val="accent5"/>
            </a:solidFill>
            <a:ln>
              <a:noFill/>
            </a:ln>
            <a:effectLst>
              <a:outerShdw rotWithShape="0" algn="bl" dir="2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5" name="Google Shape;3925;p60"/>
            <p:cNvGrpSpPr/>
            <p:nvPr/>
          </p:nvGrpSpPr>
          <p:grpSpPr>
            <a:xfrm>
              <a:off x="2001780" y="2072389"/>
              <a:ext cx="612115" cy="2698300"/>
              <a:chOff x="1718105" y="2072389"/>
              <a:chExt cx="612115" cy="2698300"/>
            </a:xfrm>
          </p:grpSpPr>
          <p:sp>
            <p:nvSpPr>
              <p:cNvPr id="3926" name="Google Shape;3926;p60"/>
              <p:cNvSpPr/>
              <p:nvPr/>
            </p:nvSpPr>
            <p:spPr>
              <a:xfrm>
                <a:off x="2316262" y="3811153"/>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0"/>
              <p:cNvSpPr/>
              <p:nvPr/>
            </p:nvSpPr>
            <p:spPr>
              <a:xfrm>
                <a:off x="2316262" y="3698207"/>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0"/>
              <p:cNvSpPr/>
              <p:nvPr/>
            </p:nvSpPr>
            <p:spPr>
              <a:xfrm>
                <a:off x="2316262" y="4036406"/>
                <a:ext cx="13958" cy="59547"/>
              </a:xfrm>
              <a:custGeom>
                <a:rect b="b" l="l" r="r" t="t"/>
                <a:pathLst>
                  <a:path extrusionOk="0" h="465" w="109">
                    <a:moveTo>
                      <a:pt x="1" y="0"/>
                    </a:moveTo>
                    <a:lnTo>
                      <a:pt x="1" y="27"/>
                    </a:lnTo>
                    <a:lnTo>
                      <a:pt x="1" y="435"/>
                    </a:lnTo>
                    <a:lnTo>
                      <a:pt x="1" y="465"/>
                    </a:lnTo>
                    <a:lnTo>
                      <a:pt x="109" y="465"/>
                    </a:lnTo>
                    <a:lnTo>
                      <a:pt x="109" y="435"/>
                    </a:lnTo>
                    <a:lnTo>
                      <a:pt x="109" y="27"/>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0"/>
              <p:cNvSpPr/>
              <p:nvPr/>
            </p:nvSpPr>
            <p:spPr>
              <a:xfrm>
                <a:off x="2316262" y="3922948"/>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0"/>
              <p:cNvSpPr/>
              <p:nvPr/>
            </p:nvSpPr>
            <p:spPr>
              <a:xfrm>
                <a:off x="2316262" y="3023087"/>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0"/>
              <p:cNvSpPr/>
              <p:nvPr/>
            </p:nvSpPr>
            <p:spPr>
              <a:xfrm>
                <a:off x="2316262" y="3586412"/>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0"/>
              <p:cNvSpPr/>
              <p:nvPr/>
            </p:nvSpPr>
            <p:spPr>
              <a:xfrm>
                <a:off x="2316262" y="3472953"/>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0"/>
              <p:cNvSpPr/>
              <p:nvPr/>
            </p:nvSpPr>
            <p:spPr>
              <a:xfrm>
                <a:off x="2316262" y="3359623"/>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0"/>
              <p:cNvSpPr/>
              <p:nvPr/>
            </p:nvSpPr>
            <p:spPr>
              <a:xfrm>
                <a:off x="2316262" y="3134754"/>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0"/>
              <p:cNvSpPr/>
              <p:nvPr/>
            </p:nvSpPr>
            <p:spPr>
              <a:xfrm>
                <a:off x="2316262" y="3248213"/>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0"/>
              <p:cNvSpPr/>
              <p:nvPr/>
            </p:nvSpPr>
            <p:spPr>
              <a:xfrm>
                <a:off x="2316262" y="471485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0"/>
              <p:cNvSpPr/>
              <p:nvPr/>
            </p:nvSpPr>
            <p:spPr>
              <a:xfrm>
                <a:off x="2316262" y="4601524"/>
                <a:ext cx="13958" cy="57370"/>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0"/>
              <p:cNvSpPr/>
              <p:nvPr/>
            </p:nvSpPr>
            <p:spPr>
              <a:xfrm>
                <a:off x="2316262" y="4489730"/>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0"/>
              <p:cNvSpPr/>
              <p:nvPr/>
            </p:nvSpPr>
            <p:spPr>
              <a:xfrm>
                <a:off x="2316262" y="4376271"/>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0"/>
              <p:cNvSpPr/>
              <p:nvPr/>
            </p:nvSpPr>
            <p:spPr>
              <a:xfrm>
                <a:off x="2316262" y="4264989"/>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0"/>
              <p:cNvSpPr/>
              <p:nvPr/>
            </p:nvSpPr>
            <p:spPr>
              <a:xfrm>
                <a:off x="2316262" y="4151530"/>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0"/>
              <p:cNvSpPr/>
              <p:nvPr/>
            </p:nvSpPr>
            <p:spPr>
              <a:xfrm>
                <a:off x="1901100" y="2081225"/>
                <a:ext cx="57882" cy="29837"/>
              </a:xfrm>
              <a:custGeom>
                <a:rect b="b" l="l" r="r" t="t"/>
                <a:pathLst>
                  <a:path extrusionOk="0" h="233" w="452">
                    <a:moveTo>
                      <a:pt x="422" y="1"/>
                    </a:moveTo>
                    <a:cubicBezTo>
                      <a:pt x="288" y="27"/>
                      <a:pt x="138" y="82"/>
                      <a:pt x="0" y="138"/>
                    </a:cubicBezTo>
                    <a:lnTo>
                      <a:pt x="43" y="233"/>
                    </a:lnTo>
                    <a:cubicBezTo>
                      <a:pt x="177" y="177"/>
                      <a:pt x="314" y="138"/>
                      <a:pt x="451" y="95"/>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0"/>
              <p:cNvSpPr/>
              <p:nvPr/>
            </p:nvSpPr>
            <p:spPr>
              <a:xfrm>
                <a:off x="1718105" y="2764795"/>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0"/>
              <p:cNvSpPr/>
              <p:nvPr/>
            </p:nvSpPr>
            <p:spPr>
              <a:xfrm>
                <a:off x="1718105" y="2878254"/>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0"/>
              <p:cNvSpPr/>
              <p:nvPr/>
            </p:nvSpPr>
            <p:spPr>
              <a:xfrm>
                <a:off x="1718105" y="2540055"/>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0"/>
              <p:cNvSpPr/>
              <p:nvPr/>
            </p:nvSpPr>
            <p:spPr>
              <a:xfrm>
                <a:off x="1742436" y="2208514"/>
                <a:ext cx="40338" cy="56217"/>
              </a:xfrm>
              <a:custGeom>
                <a:rect b="b" l="l" r="r" t="t"/>
                <a:pathLst>
                  <a:path extrusionOk="0" h="439" w="315">
                    <a:moveTo>
                      <a:pt x="220" y="0"/>
                    </a:moveTo>
                    <a:cubicBezTo>
                      <a:pt x="138" y="124"/>
                      <a:pt x="69" y="258"/>
                      <a:pt x="1" y="396"/>
                    </a:cubicBezTo>
                    <a:lnTo>
                      <a:pt x="108" y="438"/>
                    </a:lnTo>
                    <a:cubicBezTo>
                      <a:pt x="164" y="301"/>
                      <a:pt x="233" y="177"/>
                      <a:pt x="314" y="56"/>
                    </a:cubicBezTo>
                    <a:lnTo>
                      <a:pt x="2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0"/>
              <p:cNvSpPr/>
              <p:nvPr/>
            </p:nvSpPr>
            <p:spPr>
              <a:xfrm>
                <a:off x="1718105" y="2426596"/>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0"/>
              <p:cNvSpPr/>
              <p:nvPr/>
            </p:nvSpPr>
            <p:spPr>
              <a:xfrm>
                <a:off x="1806849" y="2126429"/>
                <a:ext cx="52504" cy="47381"/>
              </a:xfrm>
              <a:custGeom>
                <a:rect b="b" l="l" r="r" t="t"/>
                <a:pathLst>
                  <a:path extrusionOk="0" h="370" w="410">
                    <a:moveTo>
                      <a:pt x="341" y="1"/>
                    </a:moveTo>
                    <a:cubicBezTo>
                      <a:pt x="220" y="82"/>
                      <a:pt x="109" y="180"/>
                      <a:pt x="1" y="288"/>
                    </a:cubicBezTo>
                    <a:lnTo>
                      <a:pt x="83" y="370"/>
                    </a:lnTo>
                    <a:cubicBezTo>
                      <a:pt x="177" y="275"/>
                      <a:pt x="289" y="180"/>
                      <a:pt x="409" y="99"/>
                    </a:cubicBezTo>
                    <a:lnTo>
                      <a:pt x="3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0"/>
              <p:cNvSpPr/>
              <p:nvPr/>
            </p:nvSpPr>
            <p:spPr>
              <a:xfrm>
                <a:off x="1718105" y="2313137"/>
                <a:ext cx="21129" cy="57882"/>
              </a:xfrm>
              <a:custGeom>
                <a:rect b="b" l="l" r="r" t="t"/>
                <a:pathLst>
                  <a:path extrusionOk="0" h="452" w="165">
                    <a:moveTo>
                      <a:pt x="53" y="0"/>
                    </a:moveTo>
                    <a:cubicBezTo>
                      <a:pt x="27" y="151"/>
                      <a:pt x="14" y="301"/>
                      <a:pt x="1" y="451"/>
                    </a:cubicBezTo>
                    <a:lnTo>
                      <a:pt x="109" y="451"/>
                    </a:lnTo>
                    <a:cubicBezTo>
                      <a:pt x="122" y="314"/>
                      <a:pt x="135" y="164"/>
                      <a:pt x="164" y="30"/>
                    </a:cubicBezTo>
                    <a:lnTo>
                      <a:pt x="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0"/>
              <p:cNvSpPr/>
              <p:nvPr/>
            </p:nvSpPr>
            <p:spPr>
              <a:xfrm>
                <a:off x="1718105" y="2653385"/>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0"/>
              <p:cNvSpPr/>
              <p:nvPr/>
            </p:nvSpPr>
            <p:spPr>
              <a:xfrm>
                <a:off x="1718105" y="3553374"/>
                <a:ext cx="13958" cy="5583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0"/>
              <p:cNvSpPr/>
              <p:nvPr/>
            </p:nvSpPr>
            <p:spPr>
              <a:xfrm>
                <a:off x="1718105" y="366683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0"/>
              <p:cNvSpPr/>
              <p:nvPr/>
            </p:nvSpPr>
            <p:spPr>
              <a:xfrm>
                <a:off x="1718105" y="2989921"/>
                <a:ext cx="13958" cy="57498"/>
              </a:xfrm>
              <a:custGeom>
                <a:rect b="b" l="l" r="r" t="t"/>
                <a:pathLst>
                  <a:path extrusionOk="0" h="449" w="109">
                    <a:moveTo>
                      <a:pt x="1" y="1"/>
                    </a:moveTo>
                    <a:lnTo>
                      <a:pt x="1" y="449"/>
                    </a:lnTo>
                    <a:lnTo>
                      <a:pt x="109" y="44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0"/>
              <p:cNvSpPr/>
              <p:nvPr/>
            </p:nvSpPr>
            <p:spPr>
              <a:xfrm>
                <a:off x="1718105" y="3778114"/>
                <a:ext cx="13958" cy="57882"/>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0"/>
              <p:cNvSpPr/>
              <p:nvPr/>
            </p:nvSpPr>
            <p:spPr>
              <a:xfrm>
                <a:off x="1718105" y="3103380"/>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0"/>
              <p:cNvSpPr/>
              <p:nvPr/>
            </p:nvSpPr>
            <p:spPr>
              <a:xfrm>
                <a:off x="1718105" y="3214790"/>
                <a:ext cx="13958" cy="57882"/>
              </a:xfrm>
              <a:custGeom>
                <a:rect b="b" l="l" r="r" t="t"/>
                <a:pathLst>
                  <a:path extrusionOk="0" h="452" w="109">
                    <a:moveTo>
                      <a:pt x="1" y="0"/>
                    </a:moveTo>
                    <a:lnTo>
                      <a:pt x="1" y="451"/>
                    </a:lnTo>
                    <a:lnTo>
                      <a:pt x="109" y="451"/>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0"/>
              <p:cNvSpPr/>
              <p:nvPr/>
            </p:nvSpPr>
            <p:spPr>
              <a:xfrm>
                <a:off x="1718105" y="3441579"/>
                <a:ext cx="13958" cy="5583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0"/>
              <p:cNvSpPr/>
              <p:nvPr/>
            </p:nvSpPr>
            <p:spPr>
              <a:xfrm>
                <a:off x="1718105" y="3328120"/>
                <a:ext cx="13958" cy="56217"/>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0"/>
              <p:cNvSpPr/>
              <p:nvPr/>
            </p:nvSpPr>
            <p:spPr>
              <a:xfrm>
                <a:off x="2316262" y="2459634"/>
                <a:ext cx="13958" cy="57882"/>
              </a:xfrm>
              <a:custGeom>
                <a:rect b="b" l="l" r="r" t="t"/>
                <a:pathLst>
                  <a:path extrusionOk="0" h="452" w="109">
                    <a:moveTo>
                      <a:pt x="1" y="0"/>
                    </a:moveTo>
                    <a:lnTo>
                      <a:pt x="1" y="452"/>
                    </a:lnTo>
                    <a:lnTo>
                      <a:pt x="109" y="452"/>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0"/>
              <p:cNvSpPr/>
              <p:nvPr/>
            </p:nvSpPr>
            <p:spPr>
              <a:xfrm>
                <a:off x="2316262" y="2573093"/>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0"/>
              <p:cNvSpPr/>
              <p:nvPr/>
            </p:nvSpPr>
            <p:spPr>
              <a:xfrm>
                <a:off x="2316262" y="2686552"/>
                <a:ext cx="13958" cy="55705"/>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0"/>
              <p:cNvSpPr/>
              <p:nvPr/>
            </p:nvSpPr>
            <p:spPr>
              <a:xfrm>
                <a:off x="2316262" y="2798218"/>
                <a:ext cx="13958" cy="5583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0"/>
              <p:cNvSpPr/>
              <p:nvPr/>
            </p:nvSpPr>
            <p:spPr>
              <a:xfrm>
                <a:off x="2012894" y="2072389"/>
                <a:ext cx="57370" cy="17800"/>
              </a:xfrm>
              <a:custGeom>
                <a:rect b="b" l="l" r="r" t="t"/>
                <a:pathLst>
                  <a:path extrusionOk="0" h="139" w="448">
                    <a:moveTo>
                      <a:pt x="0" y="1"/>
                    </a:moveTo>
                    <a:lnTo>
                      <a:pt x="0" y="112"/>
                    </a:lnTo>
                    <a:lnTo>
                      <a:pt x="95" y="112"/>
                    </a:lnTo>
                    <a:cubicBezTo>
                      <a:pt x="203" y="112"/>
                      <a:pt x="327" y="125"/>
                      <a:pt x="435" y="138"/>
                    </a:cubicBezTo>
                    <a:lnTo>
                      <a:pt x="448" y="30"/>
                    </a:lnTo>
                    <a:cubicBezTo>
                      <a:pt x="327" y="14"/>
                      <a:pt x="216" y="1"/>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0"/>
              <p:cNvSpPr/>
              <p:nvPr/>
            </p:nvSpPr>
            <p:spPr>
              <a:xfrm>
                <a:off x="2314597" y="2346176"/>
                <a:ext cx="15623" cy="57882"/>
              </a:xfrm>
              <a:custGeom>
                <a:rect b="b" l="l" r="r" t="t"/>
                <a:pathLst>
                  <a:path extrusionOk="0" h="452" w="122">
                    <a:moveTo>
                      <a:pt x="109" y="1"/>
                    </a:moveTo>
                    <a:lnTo>
                      <a:pt x="1" y="17"/>
                    </a:lnTo>
                    <a:cubicBezTo>
                      <a:pt x="14" y="99"/>
                      <a:pt x="14" y="180"/>
                      <a:pt x="14" y="262"/>
                    </a:cubicBezTo>
                    <a:lnTo>
                      <a:pt x="14" y="452"/>
                    </a:lnTo>
                    <a:lnTo>
                      <a:pt x="122" y="452"/>
                    </a:lnTo>
                    <a:lnTo>
                      <a:pt x="122" y="262"/>
                    </a:lnTo>
                    <a:cubicBezTo>
                      <a:pt x="122" y="180"/>
                      <a:pt x="122" y="99"/>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0"/>
              <p:cNvSpPr/>
              <p:nvPr/>
            </p:nvSpPr>
            <p:spPr>
              <a:xfrm>
                <a:off x="2283223" y="2238223"/>
                <a:ext cx="34832" cy="55833"/>
              </a:xfrm>
              <a:custGeom>
                <a:rect b="b" l="l" r="r" t="t"/>
                <a:pathLst>
                  <a:path extrusionOk="0" h="436" w="272">
                    <a:moveTo>
                      <a:pt x="108" y="0"/>
                    </a:moveTo>
                    <a:lnTo>
                      <a:pt x="1" y="43"/>
                    </a:lnTo>
                    <a:cubicBezTo>
                      <a:pt x="66" y="177"/>
                      <a:pt x="122" y="301"/>
                      <a:pt x="164" y="435"/>
                    </a:cubicBezTo>
                    <a:lnTo>
                      <a:pt x="272" y="409"/>
                    </a:lnTo>
                    <a:cubicBezTo>
                      <a:pt x="229" y="272"/>
                      <a:pt x="177" y="125"/>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0"/>
              <p:cNvSpPr/>
              <p:nvPr/>
            </p:nvSpPr>
            <p:spPr>
              <a:xfrm>
                <a:off x="2216633" y="2147430"/>
                <a:ext cx="49174" cy="50711"/>
              </a:xfrm>
              <a:custGeom>
                <a:rect b="b" l="l" r="r" t="t"/>
                <a:pathLst>
                  <a:path extrusionOk="0" h="396" w="384">
                    <a:moveTo>
                      <a:pt x="70" y="0"/>
                    </a:moveTo>
                    <a:lnTo>
                      <a:pt x="1" y="82"/>
                    </a:lnTo>
                    <a:cubicBezTo>
                      <a:pt x="96" y="180"/>
                      <a:pt x="207" y="288"/>
                      <a:pt x="289" y="396"/>
                    </a:cubicBezTo>
                    <a:lnTo>
                      <a:pt x="383" y="327"/>
                    </a:lnTo>
                    <a:cubicBezTo>
                      <a:pt x="289" y="206"/>
                      <a:pt x="177" y="98"/>
                      <a:pt x="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0"/>
              <p:cNvSpPr/>
              <p:nvPr/>
            </p:nvSpPr>
            <p:spPr>
              <a:xfrm>
                <a:off x="2120846" y="2090061"/>
                <a:ext cx="57882" cy="36496"/>
              </a:xfrm>
              <a:custGeom>
                <a:rect b="b" l="l" r="r" t="t"/>
                <a:pathLst>
                  <a:path extrusionOk="0" h="285" w="452">
                    <a:moveTo>
                      <a:pt x="43" y="0"/>
                    </a:moveTo>
                    <a:lnTo>
                      <a:pt x="0" y="108"/>
                    </a:lnTo>
                    <a:cubicBezTo>
                      <a:pt x="138" y="151"/>
                      <a:pt x="272" y="219"/>
                      <a:pt x="396" y="285"/>
                    </a:cubicBezTo>
                    <a:lnTo>
                      <a:pt x="451" y="190"/>
                    </a:lnTo>
                    <a:cubicBezTo>
                      <a:pt x="314" y="108"/>
                      <a:pt x="177"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0"/>
              <p:cNvSpPr/>
              <p:nvPr/>
            </p:nvSpPr>
            <p:spPr>
              <a:xfrm>
                <a:off x="2316262" y="2911293"/>
                <a:ext cx="13958" cy="56217"/>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0"/>
              <p:cNvSpPr/>
              <p:nvPr/>
            </p:nvSpPr>
            <p:spPr>
              <a:xfrm>
                <a:off x="1718105" y="4003368"/>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0"/>
              <p:cNvSpPr/>
              <p:nvPr/>
            </p:nvSpPr>
            <p:spPr>
              <a:xfrm>
                <a:off x="1718105" y="4114650"/>
                <a:ext cx="15623" cy="57882"/>
              </a:xfrm>
              <a:custGeom>
                <a:rect b="b" l="l" r="r" t="t"/>
                <a:pathLst>
                  <a:path extrusionOk="0" h="452" w="122">
                    <a:moveTo>
                      <a:pt x="1" y="1"/>
                    </a:moveTo>
                    <a:lnTo>
                      <a:pt x="1" y="452"/>
                    </a:lnTo>
                    <a:lnTo>
                      <a:pt x="122" y="452"/>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0"/>
              <p:cNvSpPr/>
              <p:nvPr/>
            </p:nvSpPr>
            <p:spPr>
              <a:xfrm>
                <a:off x="1718105" y="3889909"/>
                <a:ext cx="15623" cy="57498"/>
              </a:xfrm>
              <a:custGeom>
                <a:rect b="b" l="l" r="r" t="t"/>
                <a:pathLst>
                  <a:path extrusionOk="0" h="449" w="122">
                    <a:moveTo>
                      <a:pt x="1" y="0"/>
                    </a:moveTo>
                    <a:lnTo>
                      <a:pt x="1" y="14"/>
                    </a:lnTo>
                    <a:lnTo>
                      <a:pt x="1" y="177"/>
                    </a:lnTo>
                    <a:lnTo>
                      <a:pt x="1" y="448"/>
                    </a:lnTo>
                    <a:lnTo>
                      <a:pt x="122" y="44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0"/>
              <p:cNvSpPr/>
              <p:nvPr/>
            </p:nvSpPr>
            <p:spPr>
              <a:xfrm>
                <a:off x="1718105" y="4228109"/>
                <a:ext cx="15623" cy="56217"/>
              </a:xfrm>
              <a:custGeom>
                <a:rect b="b" l="l" r="r" t="t"/>
                <a:pathLst>
                  <a:path extrusionOk="0" h="439" w="122">
                    <a:moveTo>
                      <a:pt x="1" y="0"/>
                    </a:moveTo>
                    <a:lnTo>
                      <a:pt x="1" y="438"/>
                    </a:lnTo>
                    <a:lnTo>
                      <a:pt x="122" y="438"/>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0"/>
              <p:cNvSpPr/>
              <p:nvPr/>
            </p:nvSpPr>
            <p:spPr>
              <a:xfrm>
                <a:off x="1718105" y="4341568"/>
                <a:ext cx="15623" cy="55833"/>
              </a:xfrm>
              <a:custGeom>
                <a:rect b="b" l="l" r="r" t="t"/>
                <a:pathLst>
                  <a:path extrusionOk="0" h="436"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0"/>
              <p:cNvSpPr/>
              <p:nvPr/>
            </p:nvSpPr>
            <p:spPr>
              <a:xfrm>
                <a:off x="1718105" y="4453362"/>
                <a:ext cx="15623" cy="55705"/>
              </a:xfrm>
              <a:custGeom>
                <a:rect b="b" l="l" r="r" t="t"/>
                <a:pathLst>
                  <a:path extrusionOk="0" h="435" w="122">
                    <a:moveTo>
                      <a:pt x="1" y="0"/>
                    </a:moveTo>
                    <a:lnTo>
                      <a:pt x="1" y="435"/>
                    </a:lnTo>
                    <a:lnTo>
                      <a:pt x="122" y="435"/>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0"/>
              <p:cNvSpPr/>
              <p:nvPr/>
            </p:nvSpPr>
            <p:spPr>
              <a:xfrm>
                <a:off x="1718105" y="4678103"/>
                <a:ext cx="15623" cy="59547"/>
              </a:xfrm>
              <a:custGeom>
                <a:rect b="b" l="l" r="r" t="t"/>
                <a:pathLst>
                  <a:path extrusionOk="0" h="465" w="122">
                    <a:moveTo>
                      <a:pt x="1" y="0"/>
                    </a:moveTo>
                    <a:lnTo>
                      <a:pt x="1" y="30"/>
                    </a:lnTo>
                    <a:lnTo>
                      <a:pt x="1" y="451"/>
                    </a:lnTo>
                    <a:lnTo>
                      <a:pt x="1" y="464"/>
                    </a:lnTo>
                    <a:lnTo>
                      <a:pt x="122" y="464"/>
                    </a:lnTo>
                    <a:lnTo>
                      <a:pt x="122" y="451"/>
                    </a:lnTo>
                    <a:lnTo>
                      <a:pt x="122" y="30"/>
                    </a:ln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0"/>
              <p:cNvSpPr/>
              <p:nvPr/>
            </p:nvSpPr>
            <p:spPr>
              <a:xfrm>
                <a:off x="1718105" y="4566693"/>
                <a:ext cx="15623" cy="55833"/>
              </a:xfrm>
              <a:custGeom>
                <a:rect b="b" l="l" r="r" t="t"/>
                <a:pathLst>
                  <a:path extrusionOk="0" h="436" w="122">
                    <a:moveTo>
                      <a:pt x="1" y="1"/>
                    </a:moveTo>
                    <a:lnTo>
                      <a:pt x="1" y="436"/>
                    </a:lnTo>
                    <a:lnTo>
                      <a:pt x="122" y="436"/>
                    </a:ln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7" name="Google Shape;3977;p60"/>
          <p:cNvGrpSpPr/>
          <p:nvPr/>
        </p:nvGrpSpPr>
        <p:grpSpPr>
          <a:xfrm>
            <a:off x="8173658" y="4513162"/>
            <a:ext cx="514249" cy="630515"/>
            <a:chOff x="1551613" y="4513162"/>
            <a:chExt cx="514249" cy="630515"/>
          </a:xfrm>
        </p:grpSpPr>
        <p:grpSp>
          <p:nvGrpSpPr>
            <p:cNvPr id="3978" name="Google Shape;3978;p60"/>
            <p:cNvGrpSpPr/>
            <p:nvPr/>
          </p:nvGrpSpPr>
          <p:grpSpPr>
            <a:xfrm>
              <a:off x="1551613" y="4513162"/>
              <a:ext cx="347653" cy="630515"/>
              <a:chOff x="3816307" y="2352225"/>
              <a:chExt cx="1213027" cy="2199981"/>
            </a:xfrm>
          </p:grpSpPr>
          <p:sp>
            <p:nvSpPr>
              <p:cNvPr id="3979" name="Google Shape;3979;p6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60"/>
            <p:cNvGrpSpPr/>
            <p:nvPr/>
          </p:nvGrpSpPr>
          <p:grpSpPr>
            <a:xfrm>
              <a:off x="1899071" y="4839761"/>
              <a:ext cx="166791" cy="302717"/>
              <a:chOff x="3816307" y="2352225"/>
              <a:chExt cx="1213027" cy="2199981"/>
            </a:xfrm>
          </p:grpSpPr>
          <p:sp>
            <p:nvSpPr>
              <p:cNvPr id="3983" name="Google Shape;3983;p60"/>
              <p:cNvSpPr/>
              <p:nvPr/>
            </p:nvSpPr>
            <p:spPr>
              <a:xfrm>
                <a:off x="3816307" y="2353110"/>
                <a:ext cx="1213027" cy="1210194"/>
              </a:xfrm>
              <a:custGeom>
                <a:rect b="b" l="l" r="r" t="t"/>
                <a:pathLst>
                  <a:path extrusionOk="0" h="6836" w="6852">
                    <a:moveTo>
                      <a:pt x="3422" y="1"/>
                    </a:moveTo>
                    <a:cubicBezTo>
                      <a:pt x="1540" y="1"/>
                      <a:pt x="14" y="1519"/>
                      <a:pt x="1" y="3404"/>
                    </a:cubicBezTo>
                    <a:cubicBezTo>
                      <a:pt x="1" y="5299"/>
                      <a:pt x="1524" y="6836"/>
                      <a:pt x="3420" y="6836"/>
                    </a:cubicBezTo>
                    <a:cubicBezTo>
                      <a:pt x="3430" y="6836"/>
                      <a:pt x="3440" y="6836"/>
                      <a:pt x="3450" y="6836"/>
                    </a:cubicBezTo>
                    <a:cubicBezTo>
                      <a:pt x="5316" y="6836"/>
                      <a:pt x="6836" y="5315"/>
                      <a:pt x="6852" y="3433"/>
                    </a:cubicBezTo>
                    <a:cubicBezTo>
                      <a:pt x="6852" y="1540"/>
                      <a:pt x="5326" y="1"/>
                      <a:pt x="3446" y="1"/>
                    </a:cubicBezTo>
                    <a:cubicBezTo>
                      <a:pt x="3438" y="1"/>
                      <a:pt x="3430" y="1"/>
                      <a:pt x="3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0"/>
              <p:cNvSpPr/>
              <p:nvPr/>
            </p:nvSpPr>
            <p:spPr>
              <a:xfrm>
                <a:off x="4199402" y="2832867"/>
                <a:ext cx="361854" cy="1719340"/>
              </a:xfrm>
              <a:custGeom>
                <a:rect b="b" l="l" r="r" t="t"/>
                <a:pathLst>
                  <a:path extrusionOk="0" h="9712" w="2044">
                    <a:moveTo>
                      <a:pt x="1187" y="1"/>
                    </a:moveTo>
                    <a:lnTo>
                      <a:pt x="929" y="3420"/>
                    </a:lnTo>
                    <a:lnTo>
                      <a:pt x="14" y="2262"/>
                    </a:lnTo>
                    <a:lnTo>
                      <a:pt x="1" y="2276"/>
                    </a:lnTo>
                    <a:lnTo>
                      <a:pt x="900" y="3815"/>
                    </a:lnTo>
                    <a:lnTo>
                      <a:pt x="736" y="9712"/>
                    </a:lnTo>
                    <a:lnTo>
                      <a:pt x="1635" y="9712"/>
                    </a:lnTo>
                    <a:lnTo>
                      <a:pt x="1364" y="1854"/>
                    </a:lnTo>
                    <a:lnTo>
                      <a:pt x="2044" y="1020"/>
                    </a:lnTo>
                    <a:lnTo>
                      <a:pt x="2031" y="1007"/>
                    </a:lnTo>
                    <a:lnTo>
                      <a:pt x="1351" y="1648"/>
                    </a:lnTo>
                    <a:lnTo>
                      <a:pt x="1240" y="14"/>
                    </a:ln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0"/>
              <p:cNvSpPr/>
              <p:nvPr/>
            </p:nvSpPr>
            <p:spPr>
              <a:xfrm>
                <a:off x="4331999" y="2352225"/>
                <a:ext cx="697331" cy="1211079"/>
              </a:xfrm>
              <a:custGeom>
                <a:rect b="b" l="l" r="r" t="t"/>
                <a:pathLst>
                  <a:path extrusionOk="0" h="6841" w="3939">
                    <a:moveTo>
                      <a:pt x="383" y="1"/>
                    </a:moveTo>
                    <a:cubicBezTo>
                      <a:pt x="248" y="1"/>
                      <a:pt x="120" y="13"/>
                      <a:pt x="0" y="32"/>
                    </a:cubicBezTo>
                    <a:cubicBezTo>
                      <a:pt x="1651" y="290"/>
                      <a:pt x="2903" y="1722"/>
                      <a:pt x="2903" y="3438"/>
                    </a:cubicBezTo>
                    <a:cubicBezTo>
                      <a:pt x="2890" y="5141"/>
                      <a:pt x="1635" y="6556"/>
                      <a:pt x="0" y="6801"/>
                    </a:cubicBezTo>
                    <a:cubicBezTo>
                      <a:pt x="164" y="6828"/>
                      <a:pt x="327" y="6841"/>
                      <a:pt x="507" y="6841"/>
                    </a:cubicBezTo>
                    <a:cubicBezTo>
                      <a:pt x="517" y="6841"/>
                      <a:pt x="527" y="6841"/>
                      <a:pt x="537" y="6841"/>
                    </a:cubicBezTo>
                    <a:cubicBezTo>
                      <a:pt x="2403" y="6841"/>
                      <a:pt x="3923" y="5320"/>
                      <a:pt x="3939" y="3438"/>
                    </a:cubicBezTo>
                    <a:cubicBezTo>
                      <a:pt x="3939" y="1545"/>
                      <a:pt x="2413" y="6"/>
                      <a:pt x="533" y="6"/>
                    </a:cubicBezTo>
                    <a:cubicBezTo>
                      <a:pt x="482" y="2"/>
                      <a:pt x="432" y="1"/>
                      <a:pt x="383" y="1"/>
                    </a:cubicBezTo>
                    <a:close/>
                  </a:path>
                </a:pathLst>
              </a:custGeom>
              <a:solidFill>
                <a:srgbClr val="473A50">
                  <a:alpha val="4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6" name="Google Shape;3986;p60"/>
          <p:cNvGrpSpPr/>
          <p:nvPr/>
        </p:nvGrpSpPr>
        <p:grpSpPr>
          <a:xfrm flipH="1">
            <a:off x="8528600" y="-766400"/>
            <a:ext cx="2079250" cy="1802500"/>
            <a:chOff x="349725" y="59275"/>
            <a:chExt cx="2079250" cy="1802500"/>
          </a:xfrm>
        </p:grpSpPr>
        <p:sp>
          <p:nvSpPr>
            <p:cNvPr id="3987" name="Google Shape;3987;p60"/>
            <p:cNvSpPr/>
            <p:nvPr/>
          </p:nvSpPr>
          <p:spPr>
            <a:xfrm>
              <a:off x="349725" y="59275"/>
              <a:ext cx="2079250" cy="1802500"/>
            </a:xfrm>
            <a:custGeom>
              <a:rect b="b" l="l" r="r" t="t"/>
              <a:pathLst>
                <a:path extrusionOk="0" h="72100" w="83170">
                  <a:moveTo>
                    <a:pt x="66287" y="0"/>
                  </a:moveTo>
                  <a:lnTo>
                    <a:pt x="66287" y="48908"/>
                  </a:lnTo>
                  <a:lnTo>
                    <a:pt x="66211" y="49080"/>
                  </a:lnTo>
                  <a:lnTo>
                    <a:pt x="66287" y="49386"/>
                  </a:lnTo>
                  <a:cubicBezTo>
                    <a:pt x="66287" y="50265"/>
                    <a:pt x="66058" y="52579"/>
                    <a:pt x="64777" y="53860"/>
                  </a:cubicBezTo>
                  <a:cubicBezTo>
                    <a:pt x="63898" y="54739"/>
                    <a:pt x="62311" y="55217"/>
                    <a:pt x="59997" y="55217"/>
                  </a:cubicBezTo>
                  <a:lnTo>
                    <a:pt x="0" y="55217"/>
                  </a:lnTo>
                  <a:lnTo>
                    <a:pt x="0" y="72100"/>
                  </a:lnTo>
                  <a:lnTo>
                    <a:pt x="59997" y="72100"/>
                  </a:lnTo>
                  <a:cubicBezTo>
                    <a:pt x="68926" y="72100"/>
                    <a:pt x="74260" y="68429"/>
                    <a:pt x="77128" y="65331"/>
                  </a:cubicBezTo>
                  <a:cubicBezTo>
                    <a:pt x="83093" y="59041"/>
                    <a:pt x="83170" y="50743"/>
                    <a:pt x="83170" y="48755"/>
                  </a:cubicBezTo>
                  <a:lnTo>
                    <a:pt x="83170" y="0"/>
                  </a:lnTo>
                  <a:close/>
                </a:path>
              </a:pathLst>
            </a:custGeom>
            <a:solidFill>
              <a:schemeClr val="accent5"/>
            </a:solidFill>
            <a:ln>
              <a:noFill/>
            </a:ln>
            <a:effectLst>
              <a:outerShdw rotWithShape="0" algn="bl" dir="2154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88" name="Google Shape;3988;p60"/>
            <p:cNvSpPr/>
            <p:nvPr/>
          </p:nvSpPr>
          <p:spPr>
            <a:xfrm>
              <a:off x="443400" y="166800"/>
              <a:ext cx="1782450" cy="1503775"/>
            </a:xfrm>
            <a:custGeom>
              <a:rect b="b" l="l" r="r" t="t"/>
              <a:pathLst>
                <a:path extrusionOk="0" h="60151" w="71298">
                  <a:moveTo>
                    <a:pt x="70666" y="1"/>
                  </a:moveTo>
                  <a:lnTo>
                    <a:pt x="70666" y="2544"/>
                  </a:lnTo>
                  <a:lnTo>
                    <a:pt x="71297" y="2544"/>
                  </a:lnTo>
                  <a:lnTo>
                    <a:pt x="71297" y="1"/>
                  </a:lnTo>
                  <a:close/>
                  <a:moveTo>
                    <a:pt x="70666" y="5106"/>
                  </a:moveTo>
                  <a:lnTo>
                    <a:pt x="70666" y="7649"/>
                  </a:lnTo>
                  <a:lnTo>
                    <a:pt x="71297" y="7649"/>
                  </a:lnTo>
                  <a:lnTo>
                    <a:pt x="71297" y="5106"/>
                  </a:lnTo>
                  <a:close/>
                  <a:moveTo>
                    <a:pt x="70666" y="10192"/>
                  </a:moveTo>
                  <a:lnTo>
                    <a:pt x="70666" y="12754"/>
                  </a:lnTo>
                  <a:lnTo>
                    <a:pt x="71297" y="12754"/>
                  </a:lnTo>
                  <a:lnTo>
                    <a:pt x="71297" y="10192"/>
                  </a:lnTo>
                  <a:close/>
                  <a:moveTo>
                    <a:pt x="70666" y="15297"/>
                  </a:moveTo>
                  <a:lnTo>
                    <a:pt x="70666" y="17839"/>
                  </a:lnTo>
                  <a:lnTo>
                    <a:pt x="71297" y="17839"/>
                  </a:lnTo>
                  <a:lnTo>
                    <a:pt x="71297" y="15297"/>
                  </a:lnTo>
                  <a:close/>
                  <a:moveTo>
                    <a:pt x="70666" y="20401"/>
                  </a:moveTo>
                  <a:lnTo>
                    <a:pt x="70666" y="22944"/>
                  </a:lnTo>
                  <a:lnTo>
                    <a:pt x="71297" y="22944"/>
                  </a:lnTo>
                  <a:lnTo>
                    <a:pt x="71297" y="20401"/>
                  </a:lnTo>
                  <a:close/>
                  <a:moveTo>
                    <a:pt x="70666" y="25487"/>
                  </a:moveTo>
                  <a:lnTo>
                    <a:pt x="70666" y="28049"/>
                  </a:lnTo>
                  <a:lnTo>
                    <a:pt x="71297" y="28049"/>
                  </a:lnTo>
                  <a:lnTo>
                    <a:pt x="71297" y="25487"/>
                  </a:lnTo>
                  <a:close/>
                  <a:moveTo>
                    <a:pt x="70666" y="30592"/>
                  </a:moveTo>
                  <a:lnTo>
                    <a:pt x="70666" y="33135"/>
                  </a:lnTo>
                  <a:lnTo>
                    <a:pt x="71297" y="33135"/>
                  </a:lnTo>
                  <a:lnTo>
                    <a:pt x="71297" y="30592"/>
                  </a:lnTo>
                  <a:close/>
                  <a:moveTo>
                    <a:pt x="70666" y="35697"/>
                  </a:moveTo>
                  <a:lnTo>
                    <a:pt x="70666" y="38240"/>
                  </a:lnTo>
                  <a:lnTo>
                    <a:pt x="71297" y="38240"/>
                  </a:lnTo>
                  <a:lnTo>
                    <a:pt x="71297" y="35697"/>
                  </a:lnTo>
                  <a:close/>
                  <a:moveTo>
                    <a:pt x="70666" y="40783"/>
                  </a:moveTo>
                  <a:lnTo>
                    <a:pt x="70666" y="43345"/>
                  </a:lnTo>
                  <a:lnTo>
                    <a:pt x="71297" y="43345"/>
                  </a:lnTo>
                  <a:lnTo>
                    <a:pt x="71297" y="40783"/>
                  </a:lnTo>
                  <a:close/>
                  <a:moveTo>
                    <a:pt x="70666" y="45888"/>
                  </a:moveTo>
                  <a:cubicBezTo>
                    <a:pt x="70590" y="46442"/>
                    <a:pt x="70590" y="47322"/>
                    <a:pt x="70341" y="48354"/>
                  </a:cubicBezTo>
                  <a:lnTo>
                    <a:pt x="70991" y="48526"/>
                  </a:lnTo>
                  <a:cubicBezTo>
                    <a:pt x="71221" y="47398"/>
                    <a:pt x="71221" y="46519"/>
                    <a:pt x="71297" y="45888"/>
                  </a:cubicBezTo>
                  <a:close/>
                  <a:moveTo>
                    <a:pt x="69787" y="50821"/>
                  </a:moveTo>
                  <a:cubicBezTo>
                    <a:pt x="69481" y="51624"/>
                    <a:pt x="69156" y="52427"/>
                    <a:pt x="68754" y="53058"/>
                  </a:cubicBezTo>
                  <a:lnTo>
                    <a:pt x="69309" y="53383"/>
                  </a:lnTo>
                  <a:cubicBezTo>
                    <a:pt x="69710" y="52656"/>
                    <a:pt x="70112" y="51872"/>
                    <a:pt x="70341" y="50993"/>
                  </a:cubicBezTo>
                  <a:lnTo>
                    <a:pt x="69787" y="50821"/>
                  </a:lnTo>
                  <a:close/>
                  <a:moveTo>
                    <a:pt x="67397" y="55122"/>
                  </a:moveTo>
                  <a:cubicBezTo>
                    <a:pt x="66842" y="55773"/>
                    <a:pt x="66211" y="56327"/>
                    <a:pt x="65561" y="56805"/>
                  </a:cubicBezTo>
                  <a:lnTo>
                    <a:pt x="65963" y="57359"/>
                  </a:lnTo>
                  <a:cubicBezTo>
                    <a:pt x="66689" y="56805"/>
                    <a:pt x="67320" y="56251"/>
                    <a:pt x="67875" y="55524"/>
                  </a:cubicBezTo>
                  <a:lnTo>
                    <a:pt x="67397" y="55122"/>
                  </a:lnTo>
                  <a:close/>
                  <a:moveTo>
                    <a:pt x="63420" y="58086"/>
                  </a:moveTo>
                  <a:cubicBezTo>
                    <a:pt x="62693" y="58392"/>
                    <a:pt x="61910" y="58717"/>
                    <a:pt x="61107" y="58946"/>
                  </a:cubicBezTo>
                  <a:lnTo>
                    <a:pt x="61259" y="59520"/>
                  </a:lnTo>
                  <a:cubicBezTo>
                    <a:pt x="62139" y="59348"/>
                    <a:pt x="62942" y="59042"/>
                    <a:pt x="63745" y="58640"/>
                  </a:cubicBezTo>
                  <a:lnTo>
                    <a:pt x="63420" y="58086"/>
                  </a:lnTo>
                  <a:close/>
                  <a:moveTo>
                    <a:pt x="1" y="59520"/>
                  </a:moveTo>
                  <a:lnTo>
                    <a:pt x="1" y="60151"/>
                  </a:lnTo>
                  <a:lnTo>
                    <a:pt x="2563" y="60151"/>
                  </a:lnTo>
                  <a:lnTo>
                    <a:pt x="2563" y="59520"/>
                  </a:lnTo>
                  <a:close/>
                  <a:moveTo>
                    <a:pt x="5106" y="59520"/>
                  </a:moveTo>
                  <a:lnTo>
                    <a:pt x="5106" y="60151"/>
                  </a:lnTo>
                  <a:lnTo>
                    <a:pt x="7648" y="60151"/>
                  </a:lnTo>
                  <a:lnTo>
                    <a:pt x="7648" y="59520"/>
                  </a:lnTo>
                  <a:close/>
                  <a:moveTo>
                    <a:pt x="10210" y="59520"/>
                  </a:moveTo>
                  <a:lnTo>
                    <a:pt x="10210" y="60151"/>
                  </a:lnTo>
                  <a:lnTo>
                    <a:pt x="12753" y="60151"/>
                  </a:lnTo>
                  <a:lnTo>
                    <a:pt x="12753" y="59520"/>
                  </a:lnTo>
                  <a:close/>
                  <a:moveTo>
                    <a:pt x="15296" y="59520"/>
                  </a:moveTo>
                  <a:lnTo>
                    <a:pt x="15296" y="60151"/>
                  </a:lnTo>
                  <a:lnTo>
                    <a:pt x="17858" y="60151"/>
                  </a:lnTo>
                  <a:lnTo>
                    <a:pt x="17858" y="59520"/>
                  </a:lnTo>
                  <a:close/>
                  <a:moveTo>
                    <a:pt x="20401" y="59520"/>
                  </a:moveTo>
                  <a:lnTo>
                    <a:pt x="20401" y="60151"/>
                  </a:lnTo>
                  <a:lnTo>
                    <a:pt x="22944" y="60151"/>
                  </a:lnTo>
                  <a:lnTo>
                    <a:pt x="22944" y="59520"/>
                  </a:lnTo>
                  <a:close/>
                  <a:moveTo>
                    <a:pt x="25506" y="59520"/>
                  </a:moveTo>
                  <a:lnTo>
                    <a:pt x="25506" y="60151"/>
                  </a:lnTo>
                  <a:lnTo>
                    <a:pt x="28049" y="60151"/>
                  </a:lnTo>
                  <a:lnTo>
                    <a:pt x="28049" y="59520"/>
                  </a:lnTo>
                  <a:close/>
                  <a:moveTo>
                    <a:pt x="30592" y="59520"/>
                  </a:moveTo>
                  <a:lnTo>
                    <a:pt x="30592" y="60151"/>
                  </a:lnTo>
                  <a:lnTo>
                    <a:pt x="33154" y="60151"/>
                  </a:lnTo>
                  <a:lnTo>
                    <a:pt x="33154" y="59520"/>
                  </a:lnTo>
                  <a:close/>
                  <a:moveTo>
                    <a:pt x="35697" y="59520"/>
                  </a:moveTo>
                  <a:lnTo>
                    <a:pt x="35697" y="60151"/>
                  </a:lnTo>
                  <a:lnTo>
                    <a:pt x="38316" y="60151"/>
                  </a:lnTo>
                  <a:lnTo>
                    <a:pt x="38316" y="59520"/>
                  </a:lnTo>
                  <a:close/>
                  <a:moveTo>
                    <a:pt x="40878" y="59520"/>
                  </a:moveTo>
                  <a:lnTo>
                    <a:pt x="40878" y="60151"/>
                  </a:lnTo>
                  <a:lnTo>
                    <a:pt x="43421" y="60151"/>
                  </a:lnTo>
                  <a:lnTo>
                    <a:pt x="43421" y="59520"/>
                  </a:lnTo>
                  <a:close/>
                  <a:moveTo>
                    <a:pt x="45964" y="59520"/>
                  </a:moveTo>
                  <a:lnTo>
                    <a:pt x="45964" y="60151"/>
                  </a:lnTo>
                  <a:lnTo>
                    <a:pt x="48526" y="60151"/>
                  </a:lnTo>
                  <a:lnTo>
                    <a:pt x="48526" y="59520"/>
                  </a:lnTo>
                  <a:close/>
                  <a:moveTo>
                    <a:pt x="51069" y="59520"/>
                  </a:moveTo>
                  <a:lnTo>
                    <a:pt x="51069" y="60151"/>
                  </a:lnTo>
                  <a:lnTo>
                    <a:pt x="53612" y="60151"/>
                  </a:lnTo>
                  <a:lnTo>
                    <a:pt x="53612" y="59520"/>
                  </a:lnTo>
                  <a:close/>
                  <a:moveTo>
                    <a:pt x="58640" y="59348"/>
                  </a:moveTo>
                  <a:cubicBezTo>
                    <a:pt x="57914" y="59424"/>
                    <a:pt x="57130" y="59520"/>
                    <a:pt x="56250" y="59520"/>
                  </a:cubicBezTo>
                  <a:lnTo>
                    <a:pt x="56174" y="59520"/>
                  </a:lnTo>
                  <a:lnTo>
                    <a:pt x="56174" y="60151"/>
                  </a:lnTo>
                  <a:lnTo>
                    <a:pt x="56250" y="60151"/>
                  </a:lnTo>
                  <a:cubicBezTo>
                    <a:pt x="57130" y="60151"/>
                    <a:pt x="57914" y="60074"/>
                    <a:pt x="58717" y="59998"/>
                  </a:cubicBezTo>
                  <a:lnTo>
                    <a:pt x="58640" y="5934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60"/>
          <p:cNvGrpSpPr/>
          <p:nvPr/>
        </p:nvGrpSpPr>
        <p:grpSpPr>
          <a:xfrm flipH="1">
            <a:off x="630504" y="4002345"/>
            <a:ext cx="374657" cy="463150"/>
            <a:chOff x="8243489" y="4050570"/>
            <a:chExt cx="374657" cy="463150"/>
          </a:xfrm>
        </p:grpSpPr>
        <p:sp>
          <p:nvSpPr>
            <p:cNvPr id="3990" name="Google Shape;3990;p60"/>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0"/>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1.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24" Type="http://schemas.openxmlformats.org/officeDocument/2006/relationships/theme" Target="../theme/theme2.xml"/><Relationship Id="rId12" Type="http://schemas.openxmlformats.org/officeDocument/2006/relationships/slideLayout" Target="../slideLayouts/slideLayout46.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3688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ExtraBold"/>
              <a:buNone/>
              <a:defRPr sz="30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rtl="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21" name="Shape 2021"/>
        <p:cNvGrpSpPr/>
        <p:nvPr/>
      </p:nvGrpSpPr>
      <p:grpSpPr>
        <a:xfrm>
          <a:off x="0" y="0"/>
          <a:ext cx="0" cy="0"/>
          <a:chOff x="0" y="0"/>
          <a:chExt cx="0" cy="0"/>
        </a:xfrm>
      </p:grpSpPr>
      <p:sp>
        <p:nvSpPr>
          <p:cNvPr id="2022" name="Google Shape;2022;p37"/>
          <p:cNvSpPr txBox="1"/>
          <p:nvPr>
            <p:ph type="title"/>
          </p:nvPr>
        </p:nvSpPr>
        <p:spPr>
          <a:xfrm>
            <a:off x="713225" y="3688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oppins ExtraBold"/>
              <a:buNone/>
              <a:defRPr sz="30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9pPr>
          </a:lstStyle>
          <a:p/>
        </p:txBody>
      </p:sp>
      <p:sp>
        <p:nvSpPr>
          <p:cNvPr id="2023" name="Google Shape;2023;p3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rtl="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rtl="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hyperlink" Target="http://51.20.9.115:8080/"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hyperlink" Target="http://51.20.9.115:8080/statistics"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hyperlink" Target="http://51.20.9.115:8080/predict" TargetMode="Externa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5" name="Shape 3995"/>
        <p:cNvGrpSpPr/>
        <p:nvPr/>
      </p:nvGrpSpPr>
      <p:grpSpPr>
        <a:xfrm>
          <a:off x="0" y="0"/>
          <a:ext cx="0" cy="0"/>
          <a:chOff x="0" y="0"/>
          <a:chExt cx="0" cy="0"/>
        </a:xfrm>
      </p:grpSpPr>
      <p:sp>
        <p:nvSpPr>
          <p:cNvPr id="3996" name="Google Shape;3996;p61"/>
          <p:cNvSpPr/>
          <p:nvPr/>
        </p:nvSpPr>
        <p:spPr>
          <a:xfrm>
            <a:off x="5167288" y="133603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1"/>
          <p:cNvSpPr txBox="1"/>
          <p:nvPr>
            <p:ph type="ctrTitle"/>
          </p:nvPr>
        </p:nvSpPr>
        <p:spPr>
          <a:xfrm>
            <a:off x="713225" y="781775"/>
            <a:ext cx="4783500" cy="24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Accident Prophet:</a:t>
            </a:r>
            <a:endParaRPr sz="3800"/>
          </a:p>
          <a:p>
            <a:pPr indent="0" lvl="0" marL="0" rtl="0" algn="l">
              <a:spcBef>
                <a:spcPts val="0"/>
              </a:spcBef>
              <a:spcAft>
                <a:spcPts val="0"/>
              </a:spcAft>
              <a:buNone/>
            </a:pPr>
            <a:r>
              <a:rPr lang="en" sz="3700">
                <a:latin typeface="Poppins"/>
                <a:ea typeface="Poppins"/>
                <a:cs typeface="Poppins"/>
                <a:sym typeface="Poppins"/>
              </a:rPr>
              <a:t>Predicting Road Incidents </a:t>
            </a:r>
            <a:endParaRPr sz="3700">
              <a:latin typeface="Poppins"/>
              <a:ea typeface="Poppins"/>
              <a:cs typeface="Poppins"/>
              <a:sym typeface="Poppins"/>
            </a:endParaRPr>
          </a:p>
        </p:txBody>
      </p:sp>
      <p:sp>
        <p:nvSpPr>
          <p:cNvPr id="3998" name="Google Shape;3998;p61"/>
          <p:cNvSpPr txBox="1"/>
          <p:nvPr>
            <p:ph idx="1" type="subTitle"/>
          </p:nvPr>
        </p:nvSpPr>
        <p:spPr>
          <a:xfrm>
            <a:off x="713225" y="2384875"/>
            <a:ext cx="4783500" cy="192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chemeClr val="dk2"/>
                </a:solidFill>
              </a:rPr>
              <a:t>Group 11</a:t>
            </a:r>
            <a:endParaRPr sz="1600">
              <a:solidFill>
                <a:schemeClr val="dk2"/>
              </a:solidFill>
            </a:endParaRPr>
          </a:p>
          <a:p>
            <a:pPr indent="0" lvl="0" marL="0" rtl="0" algn="l">
              <a:lnSpc>
                <a:spcPct val="120000"/>
              </a:lnSpc>
              <a:spcBef>
                <a:spcPts val="0"/>
              </a:spcBef>
              <a:spcAft>
                <a:spcPts val="0"/>
              </a:spcAft>
              <a:buNone/>
            </a:pPr>
            <a:r>
              <a:rPr lang="en" sz="1400">
                <a:solidFill>
                  <a:srgbClr val="695D46"/>
                </a:solidFill>
              </a:rPr>
              <a:t>Mr. Nitesh Ghimire</a:t>
            </a:r>
            <a:endParaRPr sz="1400">
              <a:solidFill>
                <a:srgbClr val="695D46"/>
              </a:solidFill>
            </a:endParaRPr>
          </a:p>
          <a:p>
            <a:pPr indent="0" lvl="0" marL="0" rtl="0" algn="l">
              <a:lnSpc>
                <a:spcPct val="120000"/>
              </a:lnSpc>
              <a:spcBef>
                <a:spcPts val="0"/>
              </a:spcBef>
              <a:spcAft>
                <a:spcPts val="0"/>
              </a:spcAft>
              <a:buNone/>
            </a:pPr>
            <a:r>
              <a:rPr lang="en" sz="1400">
                <a:solidFill>
                  <a:srgbClr val="695D46"/>
                </a:solidFill>
              </a:rPr>
              <a:t>Mr. Gholamreza Izadi</a:t>
            </a:r>
            <a:endParaRPr sz="1400">
              <a:solidFill>
                <a:srgbClr val="695D46"/>
              </a:solidFill>
            </a:endParaRPr>
          </a:p>
          <a:p>
            <a:pPr indent="0" lvl="0" marL="0" rtl="0" algn="l">
              <a:lnSpc>
                <a:spcPct val="120000"/>
              </a:lnSpc>
              <a:spcBef>
                <a:spcPts val="0"/>
              </a:spcBef>
              <a:spcAft>
                <a:spcPts val="0"/>
              </a:spcAft>
              <a:buNone/>
            </a:pPr>
            <a:r>
              <a:rPr lang="en" sz="1400">
                <a:solidFill>
                  <a:srgbClr val="695D46"/>
                </a:solidFill>
              </a:rPr>
              <a:t>Mr. Tairo Kageyama</a:t>
            </a:r>
            <a:endParaRPr sz="1400">
              <a:solidFill>
                <a:srgbClr val="695D46"/>
              </a:solidFill>
            </a:endParaRPr>
          </a:p>
          <a:p>
            <a:pPr indent="0" lvl="0" marL="0" rtl="0" algn="l">
              <a:lnSpc>
                <a:spcPct val="120000"/>
              </a:lnSpc>
              <a:spcBef>
                <a:spcPts val="0"/>
              </a:spcBef>
              <a:spcAft>
                <a:spcPts val="0"/>
              </a:spcAft>
              <a:buNone/>
            </a:pPr>
            <a:r>
              <a:rPr lang="en" sz="1400">
                <a:solidFill>
                  <a:srgbClr val="695D46"/>
                </a:solidFill>
              </a:rPr>
              <a:t>Mr. Panithi Sirisatjapipat                                                                                         </a:t>
            </a:r>
            <a:endParaRPr sz="1400">
              <a:solidFill>
                <a:srgbClr val="695D46"/>
              </a:solidFill>
            </a:endParaRPr>
          </a:p>
          <a:p>
            <a:pPr indent="0" lvl="0" marL="0" rtl="0" algn="l">
              <a:lnSpc>
                <a:spcPct val="120000"/>
              </a:lnSpc>
              <a:spcBef>
                <a:spcPts val="0"/>
              </a:spcBef>
              <a:spcAft>
                <a:spcPts val="0"/>
              </a:spcAft>
              <a:buNone/>
            </a:pPr>
            <a:r>
              <a:rPr lang="en" sz="1400">
                <a:solidFill>
                  <a:srgbClr val="695D46"/>
                </a:solidFill>
              </a:rPr>
              <a:t>Mr. Bakyt Tursaliev</a:t>
            </a:r>
            <a:endParaRPr sz="1400">
              <a:solidFill>
                <a:srgbClr val="695D46"/>
              </a:solidFill>
            </a:endParaRPr>
          </a:p>
        </p:txBody>
      </p:sp>
      <p:grpSp>
        <p:nvGrpSpPr>
          <p:cNvPr id="3999" name="Google Shape;3999;p61"/>
          <p:cNvGrpSpPr/>
          <p:nvPr/>
        </p:nvGrpSpPr>
        <p:grpSpPr>
          <a:xfrm>
            <a:off x="713181" y="582145"/>
            <a:ext cx="11949696" cy="4976633"/>
            <a:chOff x="713181" y="582145"/>
            <a:chExt cx="11949696" cy="4976633"/>
          </a:xfrm>
        </p:grpSpPr>
        <p:grpSp>
          <p:nvGrpSpPr>
            <p:cNvPr id="4000" name="Google Shape;4000;p61"/>
            <p:cNvGrpSpPr/>
            <p:nvPr/>
          </p:nvGrpSpPr>
          <p:grpSpPr>
            <a:xfrm>
              <a:off x="6279940" y="582145"/>
              <a:ext cx="6382937" cy="1623549"/>
              <a:chOff x="6371290" y="314120"/>
              <a:chExt cx="6382937" cy="1623549"/>
            </a:xfrm>
          </p:grpSpPr>
          <p:sp>
            <p:nvSpPr>
              <p:cNvPr id="4001" name="Google Shape;4001;p61"/>
              <p:cNvSpPr/>
              <p:nvPr/>
            </p:nvSpPr>
            <p:spPr>
              <a:xfrm flipH="1" rot="-5400000">
                <a:off x="8750984" y="-2065574"/>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660000" dist="57150">
                  <a:schemeClr val="dk1">
                    <a:alpha val="3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2" name="Google Shape;4002;p61"/>
              <p:cNvGrpSpPr/>
              <p:nvPr/>
            </p:nvGrpSpPr>
            <p:grpSpPr>
              <a:xfrm flipH="1" rot="-5400000">
                <a:off x="8817700" y="-1773617"/>
                <a:ext cx="1257637" cy="5799004"/>
                <a:chOff x="3563222" y="101822"/>
                <a:chExt cx="1212180" cy="5125965"/>
              </a:xfrm>
            </p:grpSpPr>
            <p:sp>
              <p:nvSpPr>
                <p:cNvPr id="4003" name="Google Shape;4003;p61"/>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1"/>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1"/>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1"/>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1"/>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1"/>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1"/>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1"/>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1"/>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1"/>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1"/>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1"/>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1"/>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1"/>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1"/>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1"/>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1"/>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1"/>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1"/>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1"/>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1"/>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1"/>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1"/>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1"/>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1"/>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1"/>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1"/>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1"/>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1"/>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1"/>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1"/>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1"/>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1"/>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1"/>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1"/>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1"/>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1"/>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1"/>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1"/>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1"/>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1"/>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1"/>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1"/>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1"/>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1"/>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1"/>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1"/>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1"/>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1"/>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1"/>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1"/>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1"/>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1"/>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1"/>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1"/>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1"/>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1"/>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1"/>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1"/>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1"/>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1"/>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1"/>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1"/>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1"/>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1"/>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1"/>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1"/>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1"/>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1"/>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1"/>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1"/>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1"/>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1"/>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1"/>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1"/>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1"/>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1"/>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1"/>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1"/>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1"/>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1"/>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1"/>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1"/>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1"/>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7" name="Google Shape;4087;p61"/>
            <p:cNvGrpSpPr/>
            <p:nvPr/>
          </p:nvGrpSpPr>
          <p:grpSpPr>
            <a:xfrm>
              <a:off x="713181" y="3935229"/>
              <a:ext cx="6382937" cy="1623549"/>
              <a:chOff x="713181" y="3935229"/>
              <a:chExt cx="6382937" cy="1623549"/>
            </a:xfrm>
          </p:grpSpPr>
          <p:sp>
            <p:nvSpPr>
              <p:cNvPr id="4088" name="Google Shape;4088;p61"/>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61"/>
              <p:cNvGrpSpPr/>
              <p:nvPr/>
            </p:nvGrpSpPr>
            <p:grpSpPr>
              <a:xfrm flipH="1" rot="5400000">
                <a:off x="3392071" y="1847512"/>
                <a:ext cx="1257637" cy="5799004"/>
                <a:chOff x="3563222" y="101822"/>
                <a:chExt cx="1212180" cy="5125965"/>
              </a:xfrm>
            </p:grpSpPr>
            <p:sp>
              <p:nvSpPr>
                <p:cNvPr id="4090" name="Google Shape;4090;p61"/>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1"/>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1"/>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1"/>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1"/>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1"/>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1"/>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1"/>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1"/>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1"/>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1"/>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1"/>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1"/>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1"/>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1"/>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1"/>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1"/>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1"/>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1"/>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1"/>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1"/>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1"/>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1"/>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1"/>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1"/>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1"/>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1"/>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1"/>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1"/>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1"/>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1"/>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1"/>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1"/>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1"/>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1"/>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1"/>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1"/>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1"/>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1"/>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1"/>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1"/>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1"/>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1"/>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1"/>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1"/>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1"/>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1"/>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1"/>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1"/>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1"/>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1"/>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1"/>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1"/>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1"/>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1"/>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1"/>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1"/>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1"/>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1"/>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1"/>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1"/>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1"/>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1"/>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1"/>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1"/>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1"/>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1"/>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1"/>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1"/>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1"/>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1"/>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1"/>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1"/>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1"/>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1"/>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1"/>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1"/>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1"/>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1"/>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1"/>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1"/>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1"/>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1"/>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1"/>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74" name="Google Shape;4174;p61"/>
          <p:cNvGrpSpPr/>
          <p:nvPr/>
        </p:nvGrpSpPr>
        <p:grpSpPr>
          <a:xfrm>
            <a:off x="5496723" y="582148"/>
            <a:ext cx="2400229" cy="4155980"/>
            <a:chOff x="5496723" y="582148"/>
            <a:chExt cx="2400229" cy="4155980"/>
          </a:xfrm>
        </p:grpSpPr>
        <p:grpSp>
          <p:nvGrpSpPr>
            <p:cNvPr id="4175" name="Google Shape;4175;p61"/>
            <p:cNvGrpSpPr/>
            <p:nvPr/>
          </p:nvGrpSpPr>
          <p:grpSpPr>
            <a:xfrm rot="706112">
              <a:off x="5814837" y="1291729"/>
              <a:ext cx="1764001" cy="3301203"/>
              <a:chOff x="5120779" y="818439"/>
              <a:chExt cx="1836564" cy="3437000"/>
            </a:xfrm>
          </p:grpSpPr>
          <p:sp>
            <p:nvSpPr>
              <p:cNvPr id="4176" name="Google Shape;4176;p61"/>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1"/>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1"/>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9" name="Google Shape;4179;p61"/>
            <p:cNvSpPr/>
            <p:nvPr/>
          </p:nvSpPr>
          <p:spPr>
            <a:xfrm>
              <a:off x="6489650" y="582148"/>
              <a:ext cx="12495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REPORT!</a:t>
              </a:r>
              <a:endParaRPr b="1" sz="1600">
                <a:solidFill>
                  <a:schemeClr val="accent5"/>
                </a:solidFill>
                <a:latin typeface="Poppins"/>
                <a:ea typeface="Poppins"/>
                <a:cs typeface="Poppins"/>
                <a:sym typeface="Poppins"/>
              </a:endParaRPr>
            </a:p>
          </p:txBody>
        </p:sp>
      </p:grpSp>
      <p:pic>
        <p:nvPicPr>
          <p:cNvPr id="4180" name="Google Shape;4180;p61"/>
          <p:cNvPicPr preferRelativeResize="0"/>
          <p:nvPr/>
        </p:nvPicPr>
        <p:blipFill rotWithShape="1">
          <a:blip r:embed="rId3">
            <a:alphaModFix/>
          </a:blip>
          <a:srcRect b="0" l="0" r="0" t="0"/>
          <a:stretch/>
        </p:blipFill>
        <p:spPr>
          <a:xfrm rot="706114">
            <a:off x="5933114" y="1540753"/>
            <a:ext cx="1551288" cy="2688554"/>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3" name="Shape 4823"/>
        <p:cNvGrpSpPr/>
        <p:nvPr/>
      </p:nvGrpSpPr>
      <p:grpSpPr>
        <a:xfrm>
          <a:off x="0" y="0"/>
          <a:ext cx="0" cy="0"/>
          <a:chOff x="0" y="0"/>
          <a:chExt cx="0" cy="0"/>
        </a:xfrm>
      </p:grpSpPr>
      <p:sp>
        <p:nvSpPr>
          <p:cNvPr id="4824" name="Google Shape;4824;p70"/>
          <p:cNvSpPr/>
          <p:nvPr/>
        </p:nvSpPr>
        <p:spPr>
          <a:xfrm>
            <a:off x="1497913" y="1278825"/>
            <a:ext cx="3213600" cy="32136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0"/>
          <p:cNvSpPr txBox="1"/>
          <p:nvPr>
            <p:ph type="title"/>
          </p:nvPr>
        </p:nvSpPr>
        <p:spPr>
          <a:xfrm>
            <a:off x="4513250" y="2391175"/>
            <a:ext cx="4211700" cy="15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t>Modeling</a:t>
            </a:r>
            <a:endParaRPr sz="4300"/>
          </a:p>
        </p:txBody>
      </p:sp>
      <p:sp>
        <p:nvSpPr>
          <p:cNvPr id="4826" name="Google Shape;4826;p70"/>
          <p:cNvSpPr txBox="1"/>
          <p:nvPr>
            <p:ph idx="2" type="title"/>
          </p:nvPr>
        </p:nvSpPr>
        <p:spPr>
          <a:xfrm>
            <a:off x="5367575" y="1352850"/>
            <a:ext cx="23301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4827" name="Google Shape;4827;p70"/>
          <p:cNvGrpSpPr/>
          <p:nvPr/>
        </p:nvGrpSpPr>
        <p:grpSpPr>
          <a:xfrm>
            <a:off x="435284" y="2391181"/>
            <a:ext cx="2351004" cy="4425656"/>
            <a:chOff x="5492025" y="895275"/>
            <a:chExt cx="2055612" cy="3869595"/>
          </a:xfrm>
        </p:grpSpPr>
        <p:sp>
          <p:nvSpPr>
            <p:cNvPr id="4828" name="Google Shape;4828;p70"/>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4829" name="Google Shape;4829;p70"/>
            <p:cNvGrpSpPr/>
            <p:nvPr/>
          </p:nvGrpSpPr>
          <p:grpSpPr>
            <a:xfrm>
              <a:off x="5659156" y="1062406"/>
              <a:ext cx="1720973" cy="3496726"/>
              <a:chOff x="5659156" y="1062406"/>
              <a:chExt cx="1720973" cy="3496726"/>
            </a:xfrm>
          </p:grpSpPr>
          <p:sp>
            <p:nvSpPr>
              <p:cNvPr id="4830" name="Google Shape;4830;p70"/>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0"/>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0"/>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0"/>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0"/>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0"/>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0"/>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0"/>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0"/>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0"/>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0"/>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0"/>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0"/>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0"/>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0"/>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0"/>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0"/>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0"/>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0"/>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0"/>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0"/>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0"/>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0"/>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0"/>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0"/>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0"/>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0"/>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0"/>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0"/>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0"/>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0"/>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0"/>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0"/>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0"/>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0"/>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0"/>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0"/>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0"/>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0"/>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0"/>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0"/>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0"/>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0"/>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0"/>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0"/>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0"/>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0"/>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0"/>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0"/>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0"/>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0"/>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0"/>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0"/>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0"/>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0"/>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0"/>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0"/>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0"/>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0"/>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0"/>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0"/>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0"/>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0"/>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0"/>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0"/>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0"/>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0"/>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0"/>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0"/>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0"/>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0"/>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0"/>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0"/>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0"/>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0"/>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0"/>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0"/>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0"/>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0"/>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0"/>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0"/>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0"/>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0"/>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0"/>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0"/>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0"/>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0"/>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0"/>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0"/>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0"/>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0"/>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0"/>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0"/>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0"/>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0"/>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0"/>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0"/>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0"/>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0"/>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0"/>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0"/>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0"/>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0"/>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0"/>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0"/>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0"/>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0"/>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7" name="Google Shape;4937;p70"/>
          <p:cNvGrpSpPr/>
          <p:nvPr/>
        </p:nvGrpSpPr>
        <p:grpSpPr>
          <a:xfrm>
            <a:off x="1080275" y="482975"/>
            <a:ext cx="2714372" cy="4003230"/>
            <a:chOff x="1080275" y="482975"/>
            <a:chExt cx="2714372" cy="4003230"/>
          </a:xfrm>
        </p:grpSpPr>
        <p:grpSp>
          <p:nvGrpSpPr>
            <p:cNvPr id="4938" name="Google Shape;4938;p70"/>
            <p:cNvGrpSpPr/>
            <p:nvPr/>
          </p:nvGrpSpPr>
          <p:grpSpPr>
            <a:xfrm rot="-754058">
              <a:off x="1692569" y="1032547"/>
              <a:ext cx="1764045" cy="3301286"/>
              <a:chOff x="5120779" y="818439"/>
              <a:chExt cx="1836564" cy="3437000"/>
            </a:xfrm>
          </p:grpSpPr>
          <p:sp>
            <p:nvSpPr>
              <p:cNvPr id="4939" name="Google Shape;4939;p70"/>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0"/>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0"/>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2" name="Google Shape;4942;p70"/>
            <p:cNvSpPr/>
            <p:nvPr/>
          </p:nvSpPr>
          <p:spPr>
            <a:xfrm>
              <a:off x="1080275" y="482975"/>
              <a:ext cx="15597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ACCIDENT!</a:t>
              </a:r>
              <a:endParaRPr b="1" sz="1600">
                <a:solidFill>
                  <a:schemeClr val="accent5"/>
                </a:solidFill>
                <a:latin typeface="Poppins"/>
                <a:ea typeface="Poppins"/>
                <a:cs typeface="Poppins"/>
                <a:sym typeface="Poppins"/>
              </a:endParaRPr>
            </a:p>
          </p:txBody>
        </p:sp>
      </p:grpSp>
      <p:pic>
        <p:nvPicPr>
          <p:cNvPr id="4943" name="Google Shape;4943;p70"/>
          <p:cNvPicPr preferRelativeResize="0"/>
          <p:nvPr>
            <p:ph idx="3" type="pic"/>
          </p:nvPr>
        </p:nvPicPr>
        <p:blipFill rotWithShape="1">
          <a:blip r:embed="rId3">
            <a:alphaModFix/>
          </a:blip>
          <a:srcRect b="30" l="0" r="0" t="-30"/>
          <a:stretch/>
        </p:blipFill>
        <p:spPr>
          <a:xfrm rot="-754210">
            <a:off x="1800180" y="1317963"/>
            <a:ext cx="1532149" cy="26554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7" name="Shape 4947"/>
        <p:cNvGrpSpPr/>
        <p:nvPr/>
      </p:nvGrpSpPr>
      <p:grpSpPr>
        <a:xfrm>
          <a:off x="0" y="0"/>
          <a:ext cx="0" cy="0"/>
          <a:chOff x="0" y="0"/>
          <a:chExt cx="0" cy="0"/>
        </a:xfrm>
      </p:grpSpPr>
      <p:sp>
        <p:nvSpPr>
          <p:cNvPr id="4948" name="Google Shape;4948;p71"/>
          <p:cNvSpPr/>
          <p:nvPr/>
        </p:nvSpPr>
        <p:spPr>
          <a:xfrm>
            <a:off x="2768000" y="509275"/>
            <a:ext cx="3604200" cy="4507200"/>
          </a:xfrm>
          <a:prstGeom prst="rect">
            <a:avLst/>
          </a:prstGeom>
          <a:solidFill>
            <a:schemeClr val="lt2"/>
          </a:solidFill>
          <a:ln cap="flat" cmpd="sng" w="9525">
            <a:solidFill>
              <a:srgbClr val="5538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49" name="Google Shape;4949;p71"/>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4950" name="Google Shape;4950;p71"/>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4951" name="Google Shape;4951;p71"/>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4952" name="Google Shape;4952;p71"/>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4953" name="Google Shape;4953;p71"/>
          <p:cNvSpPr txBox="1"/>
          <p:nvPr/>
        </p:nvSpPr>
        <p:spPr>
          <a:xfrm>
            <a:off x="-301050" y="430500"/>
            <a:ext cx="3097800" cy="11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DM Sans"/>
                <a:ea typeface="DM Sans"/>
                <a:cs typeface="DM Sans"/>
                <a:sym typeface="DM Sans"/>
              </a:rPr>
              <a:t>Modeling</a:t>
            </a:r>
            <a:endParaRPr b="1" sz="3000">
              <a:solidFill>
                <a:schemeClr val="dk1"/>
              </a:solidFill>
              <a:latin typeface="DM Sans"/>
              <a:ea typeface="DM Sans"/>
              <a:cs typeface="DM Sans"/>
              <a:sym typeface="DM Sans"/>
            </a:endParaRPr>
          </a:p>
          <a:p>
            <a:pPr indent="0" lvl="0" marL="0" rtl="0" algn="ctr">
              <a:spcBef>
                <a:spcPts val="0"/>
              </a:spcBef>
              <a:spcAft>
                <a:spcPts val="0"/>
              </a:spcAft>
              <a:buNone/>
            </a:pPr>
            <a:r>
              <a:rPr b="1" lang="en" sz="2000">
                <a:solidFill>
                  <a:schemeClr val="dk1"/>
                </a:solidFill>
                <a:latin typeface="DM Sans"/>
                <a:ea typeface="DM Sans"/>
                <a:cs typeface="DM Sans"/>
                <a:sym typeface="DM Sans"/>
              </a:rPr>
              <a:t>Features and Label</a:t>
            </a:r>
            <a:endParaRPr b="1" sz="2000">
              <a:solidFill>
                <a:schemeClr val="dk1"/>
              </a:solidFill>
              <a:latin typeface="DM Sans"/>
              <a:ea typeface="DM Sans"/>
              <a:cs typeface="DM Sans"/>
              <a:sym typeface="DM Sans"/>
            </a:endParaRPr>
          </a:p>
        </p:txBody>
      </p:sp>
      <p:sp>
        <p:nvSpPr>
          <p:cNvPr id="4954" name="Google Shape;4954;p71"/>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graphicFrame>
        <p:nvGraphicFramePr>
          <p:cNvPr id="4955" name="Google Shape;4955;p71"/>
          <p:cNvGraphicFramePr/>
          <p:nvPr/>
        </p:nvGraphicFramePr>
        <p:xfrm>
          <a:off x="2870971" y="565524"/>
          <a:ext cx="3000000" cy="3000000"/>
        </p:xfrm>
        <a:graphic>
          <a:graphicData uri="http://schemas.openxmlformats.org/drawingml/2006/table">
            <a:tbl>
              <a:tblPr bandRow="1" firstRow="1">
                <a:noFill/>
                <a:tableStyleId>{DC20C6EA-DAB4-442D-A426-153CE815A43B}</a:tableStyleId>
              </a:tblPr>
              <a:tblGrid>
                <a:gridCol w="257725"/>
                <a:gridCol w="1865425"/>
                <a:gridCol w="400375"/>
                <a:gridCol w="493100"/>
                <a:gridCol w="385425"/>
              </a:tblGrid>
              <a:tr h="181650">
                <a:tc>
                  <a:txBody>
                    <a:bodyPr/>
                    <a:lstStyle/>
                    <a:p>
                      <a:pPr indent="0" lvl="0" marL="0" marR="0" rtl="0" algn="ctr">
                        <a:spcBef>
                          <a:spcPts val="0"/>
                        </a:spcBef>
                        <a:spcAft>
                          <a:spcPts val="0"/>
                        </a:spcAft>
                        <a:buNone/>
                      </a:pPr>
                      <a:r>
                        <a:t/>
                      </a:r>
                      <a:endParaRPr b="0" i="0" sz="1200" u="none" cap="none" strike="noStrike">
                        <a:solidFill>
                          <a:srgbClr val="000000"/>
                        </a:solidFill>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38100">
                      <a:solidFill>
                        <a:srgbClr val="212121"/>
                      </a:solidFill>
                      <a:prstDash val="solid"/>
                      <a:round/>
                      <a:headEnd len="sm" w="sm" type="none"/>
                      <a:tailEnd len="sm" w="sm" type="none"/>
                    </a:lnB>
                  </a:tcPr>
                </a:tc>
                <a:tc>
                  <a:txBody>
                    <a:bodyPr/>
                    <a:lstStyle/>
                    <a:p>
                      <a:pPr indent="0" lvl="0" marL="0" marR="0" rtl="0" algn="ctr">
                        <a:spcBef>
                          <a:spcPts val="0"/>
                        </a:spcBef>
                        <a:spcAft>
                          <a:spcPts val="0"/>
                        </a:spcAft>
                        <a:buNone/>
                      </a:pPr>
                      <a:r>
                        <a:rPr lang="en" sz="1200" u="none" cap="none" strike="noStrike"/>
                        <a:t> Feature name</a:t>
                      </a:r>
                      <a:endParaRPr b="0" i="0" sz="1200" u="none" cap="none" strike="noStrike">
                        <a:solidFill>
                          <a:srgbClr val="000000"/>
                        </a:solidFill>
                        <a:latin typeface="Calibri"/>
                        <a:ea typeface="Calibri"/>
                        <a:cs typeface="Calibri"/>
                        <a:sym typeface="Calibri"/>
                      </a:endParaRPr>
                    </a:p>
                  </a:txBody>
                  <a:tcPr marT="8050" marB="0" marR="8050" marL="8050" anchor="b">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38100">
                      <a:solidFill>
                        <a:srgbClr val="212121"/>
                      </a:solidFill>
                      <a:prstDash val="solid"/>
                      <a:round/>
                      <a:headEnd len="sm" w="sm" type="none"/>
                      <a:tailEnd len="sm" w="sm" type="none"/>
                    </a:lnB>
                  </a:tcPr>
                </a:tc>
                <a:tc>
                  <a:txBody>
                    <a:bodyPr/>
                    <a:lstStyle/>
                    <a:p>
                      <a:pPr indent="0" lvl="0" marL="0" marR="0" rtl="0" algn="ctr">
                        <a:spcBef>
                          <a:spcPts val="0"/>
                        </a:spcBef>
                        <a:spcAft>
                          <a:spcPts val="0"/>
                        </a:spcAft>
                        <a:buNone/>
                      </a:pPr>
                      <a:r>
                        <a:rPr lang="en" sz="1200" u="none" cap="none" strike="noStrike"/>
                        <a:t>min</a:t>
                      </a:r>
                      <a:endParaRPr b="0" i="0" sz="1200" u="none" cap="none" strike="noStrike">
                        <a:solidFill>
                          <a:srgbClr val="000000"/>
                        </a:solidFill>
                        <a:latin typeface="Calibri"/>
                        <a:ea typeface="Calibri"/>
                        <a:cs typeface="Calibri"/>
                        <a:sym typeface="Calibri"/>
                      </a:endParaRPr>
                    </a:p>
                  </a:txBody>
                  <a:tcPr marT="8050" marB="0" marR="8050" marL="8050" anchor="b">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38100">
                      <a:solidFill>
                        <a:srgbClr val="212121"/>
                      </a:solidFill>
                      <a:prstDash val="solid"/>
                      <a:round/>
                      <a:headEnd len="sm" w="sm" type="none"/>
                      <a:tailEnd len="sm" w="sm" type="none"/>
                    </a:lnB>
                  </a:tcPr>
                </a:tc>
                <a:tc>
                  <a:txBody>
                    <a:bodyPr/>
                    <a:lstStyle/>
                    <a:p>
                      <a:pPr indent="0" lvl="0" marL="0" marR="0" rtl="0" algn="ctr">
                        <a:spcBef>
                          <a:spcPts val="0"/>
                        </a:spcBef>
                        <a:spcAft>
                          <a:spcPts val="0"/>
                        </a:spcAft>
                        <a:buNone/>
                      </a:pPr>
                      <a:r>
                        <a:rPr lang="en" sz="1200" u="none" cap="none" strike="noStrike"/>
                        <a:t>mean</a:t>
                      </a:r>
                      <a:endParaRPr b="0" i="0" sz="1200" u="none" cap="none" strike="noStrike">
                        <a:solidFill>
                          <a:srgbClr val="000000"/>
                        </a:solidFill>
                        <a:latin typeface="Calibri"/>
                        <a:ea typeface="Calibri"/>
                        <a:cs typeface="Calibri"/>
                        <a:sym typeface="Calibri"/>
                      </a:endParaRPr>
                    </a:p>
                  </a:txBody>
                  <a:tcPr marT="8050" marB="0" marR="8050" marL="8050" anchor="b">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38100">
                      <a:solidFill>
                        <a:srgbClr val="212121"/>
                      </a:solidFill>
                      <a:prstDash val="solid"/>
                      <a:round/>
                      <a:headEnd len="sm" w="sm" type="none"/>
                      <a:tailEnd len="sm" w="sm" type="none"/>
                    </a:lnB>
                  </a:tcPr>
                </a:tc>
                <a:tc>
                  <a:txBody>
                    <a:bodyPr/>
                    <a:lstStyle/>
                    <a:p>
                      <a:pPr indent="0" lvl="0" marL="0" marR="0" rtl="0" algn="ctr">
                        <a:spcBef>
                          <a:spcPts val="0"/>
                        </a:spcBef>
                        <a:spcAft>
                          <a:spcPts val="0"/>
                        </a:spcAft>
                        <a:buNone/>
                      </a:pPr>
                      <a:r>
                        <a:rPr lang="en" sz="1200" u="none" cap="none" strike="noStrike"/>
                        <a:t>max</a:t>
                      </a:r>
                      <a:endParaRPr b="0" i="0" sz="1200" u="none" cap="none" strike="noStrike">
                        <a:solidFill>
                          <a:srgbClr val="000000"/>
                        </a:solidFill>
                        <a:latin typeface="Calibri"/>
                        <a:ea typeface="Calibri"/>
                        <a:cs typeface="Calibri"/>
                        <a:sym typeface="Calibri"/>
                      </a:endParaRPr>
                    </a:p>
                  </a:txBody>
                  <a:tcPr marT="8050" marB="0" marR="8050" marL="8050" anchor="b">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381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1</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381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Start_Lat</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381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24</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381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35</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381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49</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381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2</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Start_Lng</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-124</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-93</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-67</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3</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Humidity(%)</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64</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100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4</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Crossing</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5</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Junction</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6</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Stop</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7</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Traffic_Signal</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8</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Sunrise_Sunset</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9</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Civil_Twilight</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10</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Start_Hour</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12</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23</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11</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IsWeekend</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12</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Temperature(C)</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-29</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16</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44</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13</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Pressure(cm)</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74</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78</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14</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Precipitation(cm)</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81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15</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Visibility(km)</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14</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16</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16</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Wind_Speed(kmph)</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12</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88</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17</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Weather_Bin_Clear</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18</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Weather_Bin_Cloudy</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19</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Weather_Bin_Rainy</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20</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Weather_Bin_Snowy</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21</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Start_Month_December</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r h="181650">
                <a:tc>
                  <a:txBody>
                    <a:bodyPr/>
                    <a:lstStyle/>
                    <a:p>
                      <a:pPr indent="0" lvl="0" marL="0" marR="0" rtl="0" algn="ctr">
                        <a:spcBef>
                          <a:spcPts val="0"/>
                        </a:spcBef>
                        <a:spcAft>
                          <a:spcPts val="0"/>
                        </a:spcAft>
                        <a:buNone/>
                      </a:pPr>
                      <a:r>
                        <a:rPr b="0" i="0" lang="en" sz="1200" u="none" cap="none" strike="noStrike">
                          <a:latin typeface="Calibri"/>
                          <a:ea typeface="Calibri"/>
                          <a:cs typeface="Calibri"/>
                          <a:sym typeface="Calibri"/>
                        </a:rPr>
                        <a:t>22</a:t>
                      </a:r>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Start_Month_January</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0</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c>
                  <a:txBody>
                    <a:bodyPr/>
                    <a:lstStyle/>
                    <a:p>
                      <a:pPr indent="0" lvl="0" marL="0" marR="0" rtl="0" algn="r">
                        <a:spcBef>
                          <a:spcPts val="0"/>
                        </a:spcBef>
                        <a:spcAft>
                          <a:spcPts val="0"/>
                        </a:spcAft>
                        <a:buNone/>
                      </a:pPr>
                      <a:r>
                        <a:rPr lang="en" sz="1200" u="none" cap="none" strike="noStrike"/>
                        <a:t>1</a:t>
                      </a:r>
                      <a:endParaRPr b="0" i="0" sz="1200" u="none" cap="none" strike="noStrike">
                        <a:latin typeface="Calibri"/>
                        <a:ea typeface="Calibri"/>
                        <a:cs typeface="Calibri"/>
                        <a:sym typeface="Calibri"/>
                      </a:endParaRPr>
                    </a:p>
                  </a:txBody>
                  <a:tcPr marT="8050" marB="0" marR="8050" marL="8050" anchor="ctr">
                    <a:lnL cap="flat" cmpd="sng" w="12700">
                      <a:solidFill>
                        <a:srgbClr val="212121"/>
                      </a:solidFill>
                      <a:prstDash val="solid"/>
                      <a:round/>
                      <a:headEnd len="sm" w="sm" type="none"/>
                      <a:tailEnd len="sm" w="sm" type="none"/>
                    </a:lnL>
                    <a:lnR cap="flat" cmpd="sng" w="12700">
                      <a:solidFill>
                        <a:srgbClr val="212121"/>
                      </a:solidFill>
                      <a:prstDash val="solid"/>
                      <a:round/>
                      <a:headEnd len="sm" w="sm" type="none"/>
                      <a:tailEnd len="sm" w="sm" type="none"/>
                    </a:lnR>
                    <a:lnT cap="flat" cmpd="sng" w="12700">
                      <a:solidFill>
                        <a:srgbClr val="212121"/>
                      </a:solidFill>
                      <a:prstDash val="solid"/>
                      <a:round/>
                      <a:headEnd len="sm" w="sm" type="none"/>
                      <a:tailEnd len="sm" w="sm" type="none"/>
                    </a:lnT>
                    <a:lnB cap="flat" cmpd="sng" w="12700">
                      <a:solidFill>
                        <a:srgbClr val="212121"/>
                      </a:solidFill>
                      <a:prstDash val="solid"/>
                      <a:round/>
                      <a:headEnd len="sm" w="sm" type="none"/>
                      <a:tailEnd len="sm" w="sm" type="none"/>
                    </a:lnB>
                  </a:tcPr>
                </a:tc>
              </a:tr>
            </a:tbl>
          </a:graphicData>
        </a:graphic>
      </p:graphicFrame>
      <p:sp>
        <p:nvSpPr>
          <p:cNvPr id="4956" name="Google Shape;4956;p71"/>
          <p:cNvSpPr/>
          <p:nvPr/>
        </p:nvSpPr>
        <p:spPr>
          <a:xfrm>
            <a:off x="7198675" y="2330100"/>
            <a:ext cx="1447500" cy="483300"/>
          </a:xfrm>
          <a:prstGeom prst="flowChartAlternateProcess">
            <a:avLst/>
          </a:prstGeom>
          <a:solidFill>
            <a:schemeClr val="lt2"/>
          </a:solidFill>
          <a:ln cap="flat" cmpd="sng" w="9525">
            <a:solidFill>
              <a:srgbClr val="5538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Severity (0,1)</a:t>
            </a:r>
            <a:endParaRPr>
              <a:latin typeface="DM Sans"/>
              <a:ea typeface="DM Sans"/>
              <a:cs typeface="DM Sans"/>
              <a:sym typeface="DM Sans"/>
            </a:endParaRPr>
          </a:p>
        </p:txBody>
      </p:sp>
      <p:sp>
        <p:nvSpPr>
          <p:cNvPr id="4957" name="Google Shape;4957;p71"/>
          <p:cNvSpPr/>
          <p:nvPr/>
        </p:nvSpPr>
        <p:spPr>
          <a:xfrm>
            <a:off x="6448450" y="2450400"/>
            <a:ext cx="727200" cy="242700"/>
          </a:xfrm>
          <a:prstGeom prst="rightArrow">
            <a:avLst>
              <a:gd fmla="val 50000" name="adj1"/>
              <a:gd fmla="val 50000"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1" name="Shape 4961"/>
        <p:cNvGrpSpPr/>
        <p:nvPr/>
      </p:nvGrpSpPr>
      <p:grpSpPr>
        <a:xfrm>
          <a:off x="0" y="0"/>
          <a:ext cx="0" cy="0"/>
          <a:chOff x="0" y="0"/>
          <a:chExt cx="0" cy="0"/>
        </a:xfrm>
      </p:grpSpPr>
      <p:sp>
        <p:nvSpPr>
          <p:cNvPr id="4962" name="Google Shape;4962;p72"/>
          <p:cNvSpPr/>
          <p:nvPr/>
        </p:nvSpPr>
        <p:spPr>
          <a:xfrm>
            <a:off x="6338875" y="978250"/>
            <a:ext cx="1689900" cy="1485600"/>
          </a:xfrm>
          <a:prstGeom prst="roundRect">
            <a:avLst>
              <a:gd fmla="val 16667" name="adj"/>
            </a:avLst>
          </a:prstGeom>
          <a:solidFill>
            <a:schemeClr val="accent5"/>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12121"/>
                </a:solidFill>
                <a:latin typeface="DM Sans"/>
                <a:ea typeface="DM Sans"/>
                <a:cs typeface="DM Sans"/>
                <a:sym typeface="DM Sans"/>
              </a:rPr>
              <a:t>XGBoost</a:t>
            </a:r>
            <a:endParaRPr b="1">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Mean Accuracy</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0.6419</a:t>
            </a:r>
            <a:endParaRPr b="1" sz="1200">
              <a:solidFill>
                <a:srgbClr val="212121"/>
              </a:solidFill>
              <a:latin typeface="DM Sans"/>
              <a:ea typeface="DM Sans"/>
              <a:cs typeface="DM Sans"/>
              <a:sym typeface="DM Sans"/>
            </a:endParaRPr>
          </a:p>
          <a:p>
            <a:pPr indent="0" lvl="0" marL="0" rtl="0" algn="ctr">
              <a:spcBef>
                <a:spcPts val="0"/>
              </a:spcBef>
              <a:spcAft>
                <a:spcPts val="0"/>
              </a:spcAft>
              <a:buNone/>
            </a:pPr>
            <a:r>
              <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STD</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0.001856</a:t>
            </a:r>
            <a:endParaRPr b="1" sz="1200">
              <a:solidFill>
                <a:srgbClr val="212121"/>
              </a:solidFill>
              <a:latin typeface="DM Sans"/>
              <a:ea typeface="DM Sans"/>
              <a:cs typeface="DM Sans"/>
              <a:sym typeface="DM Sans"/>
            </a:endParaRPr>
          </a:p>
        </p:txBody>
      </p:sp>
      <p:sp>
        <p:nvSpPr>
          <p:cNvPr id="4963" name="Google Shape;4963;p72"/>
          <p:cNvSpPr/>
          <p:nvPr/>
        </p:nvSpPr>
        <p:spPr>
          <a:xfrm>
            <a:off x="4169925" y="978250"/>
            <a:ext cx="1689900" cy="1485600"/>
          </a:xfrm>
          <a:prstGeom prst="roundRect">
            <a:avLst>
              <a:gd fmla="val 16667" name="adj"/>
            </a:avLst>
          </a:prstGeom>
          <a:solidFill>
            <a:schemeClr val="accent5"/>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12121"/>
                </a:solidFill>
                <a:latin typeface="DM Sans"/>
                <a:ea typeface="DM Sans"/>
                <a:cs typeface="DM Sans"/>
                <a:sym typeface="DM Sans"/>
              </a:rPr>
              <a:t>Ada</a:t>
            </a:r>
            <a:r>
              <a:rPr b="1" lang="en">
                <a:solidFill>
                  <a:srgbClr val="212121"/>
                </a:solidFill>
                <a:latin typeface="DM Sans"/>
                <a:ea typeface="DM Sans"/>
                <a:cs typeface="DM Sans"/>
                <a:sym typeface="DM Sans"/>
              </a:rPr>
              <a:t>Boost</a:t>
            </a:r>
            <a:endParaRPr b="1">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Mean Accuracy</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0.6127</a:t>
            </a:r>
            <a:endParaRPr b="1" sz="1200">
              <a:solidFill>
                <a:srgbClr val="212121"/>
              </a:solidFill>
              <a:latin typeface="DM Sans"/>
              <a:ea typeface="DM Sans"/>
              <a:cs typeface="DM Sans"/>
              <a:sym typeface="DM Sans"/>
            </a:endParaRPr>
          </a:p>
          <a:p>
            <a:pPr indent="0" lvl="0" marL="0" rtl="0" algn="ctr">
              <a:spcBef>
                <a:spcPts val="0"/>
              </a:spcBef>
              <a:spcAft>
                <a:spcPts val="0"/>
              </a:spcAft>
              <a:buNone/>
            </a:pPr>
            <a:r>
              <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STD</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0.001799</a:t>
            </a:r>
            <a:endParaRPr b="1" sz="1200">
              <a:solidFill>
                <a:srgbClr val="212121"/>
              </a:solidFill>
              <a:latin typeface="DM Sans"/>
              <a:ea typeface="DM Sans"/>
              <a:cs typeface="DM Sans"/>
              <a:sym typeface="DM Sans"/>
            </a:endParaRPr>
          </a:p>
        </p:txBody>
      </p:sp>
      <p:sp>
        <p:nvSpPr>
          <p:cNvPr id="4964" name="Google Shape;4964;p72"/>
          <p:cNvSpPr/>
          <p:nvPr/>
        </p:nvSpPr>
        <p:spPr>
          <a:xfrm>
            <a:off x="4169925" y="2738475"/>
            <a:ext cx="1689900" cy="1485600"/>
          </a:xfrm>
          <a:prstGeom prst="roundRect">
            <a:avLst>
              <a:gd fmla="val 16667" name="adj"/>
            </a:avLst>
          </a:prstGeom>
          <a:solidFill>
            <a:schemeClr val="accent5"/>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12121"/>
                </a:solidFill>
                <a:latin typeface="DM Sans"/>
                <a:ea typeface="DM Sans"/>
                <a:cs typeface="DM Sans"/>
                <a:sym typeface="DM Sans"/>
              </a:rPr>
              <a:t>RandomForest</a:t>
            </a:r>
            <a:endParaRPr b="1">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Mean Accuracy</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0.7299</a:t>
            </a:r>
            <a:endParaRPr b="1" sz="1200">
              <a:solidFill>
                <a:srgbClr val="212121"/>
              </a:solidFill>
              <a:latin typeface="DM Sans"/>
              <a:ea typeface="DM Sans"/>
              <a:cs typeface="DM Sans"/>
              <a:sym typeface="DM Sans"/>
            </a:endParaRPr>
          </a:p>
          <a:p>
            <a:pPr indent="0" lvl="0" marL="0" rtl="0" algn="ctr">
              <a:spcBef>
                <a:spcPts val="0"/>
              </a:spcBef>
              <a:spcAft>
                <a:spcPts val="0"/>
              </a:spcAft>
              <a:buNone/>
            </a:pPr>
            <a:r>
              <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STD</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0.001901</a:t>
            </a:r>
            <a:endParaRPr b="1" sz="1200">
              <a:solidFill>
                <a:srgbClr val="212121"/>
              </a:solidFill>
              <a:latin typeface="DM Sans"/>
              <a:ea typeface="DM Sans"/>
              <a:cs typeface="DM Sans"/>
              <a:sym typeface="DM Sans"/>
            </a:endParaRPr>
          </a:p>
        </p:txBody>
      </p:sp>
      <p:sp>
        <p:nvSpPr>
          <p:cNvPr id="4965" name="Google Shape;4965;p72"/>
          <p:cNvSpPr/>
          <p:nvPr/>
        </p:nvSpPr>
        <p:spPr>
          <a:xfrm>
            <a:off x="6338875" y="2738475"/>
            <a:ext cx="1689900" cy="1485600"/>
          </a:xfrm>
          <a:prstGeom prst="roundRect">
            <a:avLst>
              <a:gd fmla="val 16667" name="adj"/>
            </a:avLst>
          </a:prstGeom>
          <a:solidFill>
            <a:schemeClr val="accent5"/>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12121"/>
                </a:solidFill>
                <a:latin typeface="DM Sans"/>
                <a:ea typeface="DM Sans"/>
                <a:cs typeface="DM Sans"/>
                <a:sym typeface="DM Sans"/>
              </a:rPr>
              <a:t>Logistic</a:t>
            </a:r>
            <a:endParaRPr b="1">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Mean Accuracy</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0.5995</a:t>
            </a:r>
            <a:endParaRPr b="1" sz="1200">
              <a:solidFill>
                <a:srgbClr val="212121"/>
              </a:solidFill>
              <a:latin typeface="DM Sans"/>
              <a:ea typeface="DM Sans"/>
              <a:cs typeface="DM Sans"/>
              <a:sym typeface="DM Sans"/>
            </a:endParaRPr>
          </a:p>
          <a:p>
            <a:pPr indent="0" lvl="0" marL="0" rtl="0" algn="ctr">
              <a:spcBef>
                <a:spcPts val="0"/>
              </a:spcBef>
              <a:spcAft>
                <a:spcPts val="0"/>
              </a:spcAft>
              <a:buNone/>
            </a:pPr>
            <a:r>
              <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STD</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0.001651</a:t>
            </a:r>
            <a:endParaRPr b="1" sz="1200">
              <a:solidFill>
                <a:srgbClr val="212121"/>
              </a:solidFill>
              <a:latin typeface="DM Sans"/>
              <a:ea typeface="DM Sans"/>
              <a:cs typeface="DM Sans"/>
              <a:sym typeface="DM Sans"/>
            </a:endParaRPr>
          </a:p>
        </p:txBody>
      </p:sp>
      <p:sp>
        <p:nvSpPr>
          <p:cNvPr id="4966" name="Google Shape;4966;p72"/>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4967" name="Google Shape;4967;p72"/>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4968" name="Google Shape;4968;p72"/>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4969" name="Google Shape;4969;p72"/>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4970" name="Google Shape;4970;p72"/>
          <p:cNvSpPr txBox="1"/>
          <p:nvPr/>
        </p:nvSpPr>
        <p:spPr>
          <a:xfrm>
            <a:off x="194575" y="841950"/>
            <a:ext cx="30978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DM Sans"/>
                <a:ea typeface="DM Sans"/>
                <a:cs typeface="DM Sans"/>
                <a:sym typeface="DM Sans"/>
              </a:rPr>
              <a:t>Modeling</a:t>
            </a:r>
            <a:endParaRPr b="1" sz="3000">
              <a:solidFill>
                <a:schemeClr val="dk1"/>
              </a:solidFill>
              <a:latin typeface="DM Sans"/>
              <a:ea typeface="DM Sans"/>
              <a:cs typeface="DM Sans"/>
              <a:sym typeface="DM Sans"/>
            </a:endParaRPr>
          </a:p>
        </p:txBody>
      </p:sp>
      <p:sp>
        <p:nvSpPr>
          <p:cNvPr id="4971" name="Google Shape;4971;p72"/>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4972" name="Google Shape;4972;p72"/>
          <p:cNvSpPr txBox="1"/>
          <p:nvPr/>
        </p:nvSpPr>
        <p:spPr>
          <a:xfrm>
            <a:off x="416725" y="1430363"/>
            <a:ext cx="2653500" cy="17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74151"/>
                </a:solidFill>
                <a:latin typeface="Poppins"/>
                <a:ea typeface="Poppins"/>
                <a:cs typeface="Poppins"/>
                <a:sym typeface="Poppins"/>
              </a:rPr>
              <a:t>After data preparation, four classification algorithms (Adaboost, xgboost, Random Forest, Logistic Regression) were used. Cross-validation assessed their performance, helping select the best model based on accuracy, precision, recall, and F1-score..</a:t>
            </a:r>
            <a:endParaRPr sz="1200">
              <a:solidFill>
                <a:schemeClr val="dk1"/>
              </a:solidFill>
              <a:latin typeface="Poppins"/>
              <a:ea typeface="Poppins"/>
              <a:cs typeface="Poppins"/>
              <a:sym typeface="Poppins"/>
            </a:endParaRPr>
          </a:p>
        </p:txBody>
      </p:sp>
      <p:grpSp>
        <p:nvGrpSpPr>
          <p:cNvPr id="4973" name="Google Shape;4973;p72"/>
          <p:cNvGrpSpPr/>
          <p:nvPr/>
        </p:nvGrpSpPr>
        <p:grpSpPr>
          <a:xfrm>
            <a:off x="1003831" y="3369852"/>
            <a:ext cx="1479300" cy="1248004"/>
            <a:chOff x="7449906" y="3611627"/>
            <a:chExt cx="1479300" cy="1248004"/>
          </a:xfrm>
        </p:grpSpPr>
        <p:sp>
          <p:nvSpPr>
            <p:cNvPr id="4974" name="Google Shape;4974;p72"/>
            <p:cNvSpPr/>
            <p:nvPr/>
          </p:nvSpPr>
          <p:spPr>
            <a:xfrm>
              <a:off x="7449906" y="4734525"/>
              <a:ext cx="1479300" cy="125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4975" name="Google Shape;4975;p72"/>
            <p:cNvGrpSpPr/>
            <p:nvPr/>
          </p:nvGrpSpPr>
          <p:grpSpPr>
            <a:xfrm>
              <a:off x="7519796" y="3611627"/>
              <a:ext cx="1339527" cy="1248004"/>
              <a:chOff x="7225131" y="3643045"/>
              <a:chExt cx="1307238" cy="1217922"/>
            </a:xfrm>
          </p:grpSpPr>
          <p:grpSp>
            <p:nvGrpSpPr>
              <p:cNvPr id="4976" name="Google Shape;4976;p72"/>
              <p:cNvGrpSpPr/>
              <p:nvPr/>
            </p:nvGrpSpPr>
            <p:grpSpPr>
              <a:xfrm>
                <a:off x="7797289" y="3643045"/>
                <a:ext cx="374657" cy="463150"/>
                <a:chOff x="8243489" y="4050570"/>
                <a:chExt cx="374657" cy="463150"/>
              </a:xfrm>
            </p:grpSpPr>
            <p:sp>
              <p:nvSpPr>
                <p:cNvPr id="4977" name="Google Shape;4977;p72"/>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2"/>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4979" name="Google Shape;4979;p72"/>
              <p:cNvGrpSpPr/>
              <p:nvPr/>
            </p:nvGrpSpPr>
            <p:grpSpPr>
              <a:xfrm>
                <a:off x="7225131" y="4174073"/>
                <a:ext cx="1307238" cy="686893"/>
                <a:chOff x="2194925" y="1462603"/>
                <a:chExt cx="5820293" cy="3058297"/>
              </a:xfrm>
            </p:grpSpPr>
            <p:sp>
              <p:nvSpPr>
                <p:cNvPr id="4980" name="Google Shape;4980;p72"/>
                <p:cNvSpPr/>
                <p:nvPr/>
              </p:nvSpPr>
              <p:spPr>
                <a:xfrm>
                  <a:off x="5201756" y="3320121"/>
                  <a:ext cx="733114" cy="701930"/>
                </a:xfrm>
                <a:custGeom>
                  <a:rect b="b" l="l" r="r" t="t"/>
                  <a:pathLst>
                    <a:path extrusionOk="0" h="2454" w="2563">
                      <a:moveTo>
                        <a:pt x="1484" y="1"/>
                      </a:moveTo>
                      <a:lnTo>
                        <a:pt x="1226" y="14"/>
                      </a:lnTo>
                      <a:cubicBezTo>
                        <a:pt x="546" y="43"/>
                        <a:pt x="0" y="615"/>
                        <a:pt x="29" y="1282"/>
                      </a:cubicBezTo>
                      <a:cubicBezTo>
                        <a:pt x="68" y="1944"/>
                        <a:pt x="610" y="2453"/>
                        <a:pt x="1281" y="2453"/>
                      </a:cubicBezTo>
                      <a:cubicBezTo>
                        <a:pt x="1299" y="2453"/>
                        <a:pt x="1318" y="2453"/>
                        <a:pt x="1337" y="2452"/>
                      </a:cubicBezTo>
                      <a:lnTo>
                        <a:pt x="1595" y="2439"/>
                      </a:lnTo>
                      <a:lnTo>
                        <a:pt x="1595" y="2413"/>
                      </a:lnTo>
                      <a:cubicBezTo>
                        <a:pt x="2154" y="2276"/>
                        <a:pt x="2563" y="1759"/>
                        <a:pt x="2533" y="1174"/>
                      </a:cubicBezTo>
                      <a:cubicBezTo>
                        <a:pt x="2507" y="586"/>
                        <a:pt x="2056" y="112"/>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2"/>
                <p:cNvSpPr/>
                <p:nvPr/>
              </p:nvSpPr>
              <p:spPr>
                <a:xfrm>
                  <a:off x="5327040" y="3319835"/>
                  <a:ext cx="631285" cy="698497"/>
                </a:xfrm>
                <a:custGeom>
                  <a:rect b="b" l="l" r="r" t="t"/>
                  <a:pathLst>
                    <a:path extrusionOk="0" h="2442" w="2207">
                      <a:moveTo>
                        <a:pt x="1089" y="1"/>
                      </a:moveTo>
                      <a:cubicBezTo>
                        <a:pt x="1075" y="1"/>
                        <a:pt x="1060" y="1"/>
                        <a:pt x="1046" y="2"/>
                      </a:cubicBezTo>
                      <a:cubicBezTo>
                        <a:pt x="448" y="31"/>
                        <a:pt x="0" y="587"/>
                        <a:pt x="26" y="1270"/>
                      </a:cubicBezTo>
                      <a:cubicBezTo>
                        <a:pt x="52" y="1921"/>
                        <a:pt x="532" y="2441"/>
                        <a:pt x="1114" y="2441"/>
                      </a:cubicBezTo>
                      <a:cubicBezTo>
                        <a:pt x="1129" y="2441"/>
                        <a:pt x="1143" y="2441"/>
                        <a:pt x="1157" y="2440"/>
                      </a:cubicBezTo>
                      <a:cubicBezTo>
                        <a:pt x="1742" y="2414"/>
                        <a:pt x="2206" y="1842"/>
                        <a:pt x="2177" y="1175"/>
                      </a:cubicBezTo>
                      <a:cubicBezTo>
                        <a:pt x="2139" y="509"/>
                        <a:pt x="165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2"/>
                <p:cNvSpPr/>
                <p:nvPr/>
              </p:nvSpPr>
              <p:spPr>
                <a:xfrm>
                  <a:off x="2439773" y="3390200"/>
                  <a:ext cx="732256" cy="702216"/>
                </a:xfrm>
                <a:custGeom>
                  <a:rect b="b" l="l" r="r" t="t"/>
                  <a:pathLst>
                    <a:path extrusionOk="0" h="2455" w="2560">
                      <a:moveTo>
                        <a:pt x="1484" y="1"/>
                      </a:moveTo>
                      <a:lnTo>
                        <a:pt x="1226" y="14"/>
                      </a:lnTo>
                      <a:cubicBezTo>
                        <a:pt x="533" y="43"/>
                        <a:pt x="1" y="615"/>
                        <a:pt x="27" y="1295"/>
                      </a:cubicBezTo>
                      <a:cubicBezTo>
                        <a:pt x="68" y="1937"/>
                        <a:pt x="599" y="2455"/>
                        <a:pt x="1257" y="2455"/>
                      </a:cubicBezTo>
                      <a:cubicBezTo>
                        <a:pt x="1282" y="2455"/>
                        <a:pt x="1308" y="2454"/>
                        <a:pt x="1334" y="2452"/>
                      </a:cubicBezTo>
                      <a:lnTo>
                        <a:pt x="1596" y="2439"/>
                      </a:lnTo>
                      <a:lnTo>
                        <a:pt x="1596" y="2426"/>
                      </a:lnTo>
                      <a:cubicBezTo>
                        <a:pt x="2151" y="2276"/>
                        <a:pt x="2560" y="1773"/>
                        <a:pt x="2534" y="1187"/>
                      </a:cubicBezTo>
                      <a:cubicBezTo>
                        <a:pt x="2508" y="602"/>
                        <a:pt x="2056" y="125"/>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2"/>
                <p:cNvSpPr/>
                <p:nvPr/>
              </p:nvSpPr>
              <p:spPr>
                <a:xfrm>
                  <a:off x="2564200" y="3390200"/>
                  <a:ext cx="631285" cy="698211"/>
                </a:xfrm>
                <a:custGeom>
                  <a:rect b="b" l="l" r="r" t="t"/>
                  <a:pathLst>
                    <a:path extrusionOk="0" h="2441" w="2207">
                      <a:moveTo>
                        <a:pt x="1091" y="0"/>
                      </a:moveTo>
                      <a:cubicBezTo>
                        <a:pt x="1077" y="0"/>
                        <a:pt x="1063" y="0"/>
                        <a:pt x="1049" y="1"/>
                      </a:cubicBezTo>
                      <a:cubicBezTo>
                        <a:pt x="451" y="30"/>
                        <a:pt x="0" y="602"/>
                        <a:pt x="30" y="1269"/>
                      </a:cubicBezTo>
                      <a:cubicBezTo>
                        <a:pt x="55" y="1933"/>
                        <a:pt x="535" y="2440"/>
                        <a:pt x="1117" y="2440"/>
                      </a:cubicBezTo>
                      <a:cubicBezTo>
                        <a:pt x="1131" y="2440"/>
                        <a:pt x="1146" y="2440"/>
                        <a:pt x="1161" y="2439"/>
                      </a:cubicBezTo>
                      <a:cubicBezTo>
                        <a:pt x="1746" y="2426"/>
                        <a:pt x="2207" y="1854"/>
                        <a:pt x="2167" y="1174"/>
                      </a:cubicBezTo>
                      <a:cubicBezTo>
                        <a:pt x="2142" y="520"/>
                        <a:pt x="1658" y="0"/>
                        <a:pt x="1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2"/>
                <p:cNvSpPr/>
                <p:nvPr/>
              </p:nvSpPr>
              <p:spPr>
                <a:xfrm>
                  <a:off x="2225817" y="2728312"/>
                  <a:ext cx="3709048" cy="1102665"/>
                </a:xfrm>
                <a:custGeom>
                  <a:rect b="b" l="l" r="r" t="t"/>
                  <a:pathLst>
                    <a:path extrusionOk="0" h="3855" w="12967">
                      <a:moveTo>
                        <a:pt x="12447" y="1"/>
                      </a:moveTo>
                      <a:lnTo>
                        <a:pt x="3432" y="367"/>
                      </a:lnTo>
                      <a:lnTo>
                        <a:pt x="2834" y="723"/>
                      </a:lnTo>
                      <a:lnTo>
                        <a:pt x="2327" y="586"/>
                      </a:lnTo>
                      <a:lnTo>
                        <a:pt x="1785" y="1008"/>
                      </a:lnTo>
                      <a:lnTo>
                        <a:pt x="0" y="1321"/>
                      </a:lnTo>
                      <a:lnTo>
                        <a:pt x="245" y="3855"/>
                      </a:lnTo>
                      <a:lnTo>
                        <a:pt x="4972" y="3815"/>
                      </a:lnTo>
                      <a:lnTo>
                        <a:pt x="12967" y="3459"/>
                      </a:lnTo>
                      <a:lnTo>
                        <a:pt x="12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2"/>
                <p:cNvSpPr/>
                <p:nvPr/>
              </p:nvSpPr>
              <p:spPr>
                <a:xfrm>
                  <a:off x="3207499" y="1547556"/>
                  <a:ext cx="2415015" cy="1285727"/>
                </a:xfrm>
                <a:custGeom>
                  <a:rect b="b" l="l" r="r" t="t"/>
                  <a:pathLst>
                    <a:path extrusionOk="0" h="4495" w="8443">
                      <a:moveTo>
                        <a:pt x="5978" y="0"/>
                      </a:moveTo>
                      <a:lnTo>
                        <a:pt x="2030" y="164"/>
                      </a:lnTo>
                      <a:lnTo>
                        <a:pt x="0" y="4495"/>
                      </a:lnTo>
                      <a:lnTo>
                        <a:pt x="8443" y="4142"/>
                      </a:lnTo>
                      <a:lnTo>
                        <a:pt x="5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2"/>
                <p:cNvSpPr/>
                <p:nvPr/>
              </p:nvSpPr>
              <p:spPr>
                <a:xfrm>
                  <a:off x="3615961" y="2728312"/>
                  <a:ext cx="4399257" cy="1091510"/>
                </a:xfrm>
                <a:custGeom>
                  <a:rect b="b" l="l" r="r" t="t"/>
                  <a:pathLst>
                    <a:path extrusionOk="0" h="3816" w="15380">
                      <a:moveTo>
                        <a:pt x="12313" y="1"/>
                      </a:moveTo>
                      <a:lnTo>
                        <a:pt x="3910" y="138"/>
                      </a:lnTo>
                      <a:lnTo>
                        <a:pt x="2821" y="641"/>
                      </a:lnTo>
                      <a:lnTo>
                        <a:pt x="1540" y="792"/>
                      </a:lnTo>
                      <a:lnTo>
                        <a:pt x="641" y="1334"/>
                      </a:lnTo>
                      <a:lnTo>
                        <a:pt x="0" y="1446"/>
                      </a:lnTo>
                      <a:lnTo>
                        <a:pt x="112" y="3815"/>
                      </a:lnTo>
                      <a:lnTo>
                        <a:pt x="15379" y="3145"/>
                      </a:lnTo>
                      <a:lnTo>
                        <a:pt x="14860" y="40"/>
                      </a:lnTo>
                      <a:lnTo>
                        <a:pt x="123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2"/>
                <p:cNvSpPr/>
                <p:nvPr/>
              </p:nvSpPr>
              <p:spPr>
                <a:xfrm>
                  <a:off x="4419156" y="1462603"/>
                  <a:ext cx="2672162" cy="1725935"/>
                </a:xfrm>
                <a:custGeom>
                  <a:rect b="b" l="l" r="r" t="t"/>
                  <a:pathLst>
                    <a:path extrusionOk="0" h="6034" w="9342">
                      <a:moveTo>
                        <a:pt x="8499" y="0"/>
                      </a:moveTo>
                      <a:lnTo>
                        <a:pt x="1742" y="297"/>
                      </a:lnTo>
                      <a:lnTo>
                        <a:pt x="1102" y="4563"/>
                      </a:lnTo>
                      <a:lnTo>
                        <a:pt x="0" y="6034"/>
                      </a:lnTo>
                      <a:lnTo>
                        <a:pt x="0" y="6034"/>
                      </a:lnTo>
                      <a:lnTo>
                        <a:pt x="9342" y="4426"/>
                      </a:lnTo>
                      <a:lnTo>
                        <a:pt x="84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2"/>
                <p:cNvSpPr/>
                <p:nvPr/>
              </p:nvSpPr>
              <p:spPr>
                <a:xfrm>
                  <a:off x="5731784" y="1536400"/>
                  <a:ext cx="1184767" cy="1192194"/>
                </a:xfrm>
                <a:custGeom>
                  <a:rect b="b" l="l" r="r" t="t"/>
                  <a:pathLst>
                    <a:path extrusionOk="0" h="4168" w="4142">
                      <a:moveTo>
                        <a:pt x="3583" y="0"/>
                      </a:moveTo>
                      <a:lnTo>
                        <a:pt x="0" y="164"/>
                      </a:lnTo>
                      <a:lnTo>
                        <a:pt x="177" y="4168"/>
                      </a:lnTo>
                      <a:lnTo>
                        <a:pt x="4142" y="3991"/>
                      </a:lnTo>
                      <a:lnTo>
                        <a:pt x="3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2"/>
                <p:cNvSpPr/>
                <p:nvPr/>
              </p:nvSpPr>
              <p:spPr>
                <a:xfrm>
                  <a:off x="4843636" y="1586743"/>
                  <a:ext cx="825790" cy="1181325"/>
                </a:xfrm>
                <a:custGeom>
                  <a:rect b="b" l="l" r="r" t="t"/>
                  <a:pathLst>
                    <a:path extrusionOk="0" h="4130" w="2887">
                      <a:moveTo>
                        <a:pt x="2710" y="1"/>
                      </a:moveTo>
                      <a:lnTo>
                        <a:pt x="464" y="96"/>
                      </a:lnTo>
                      <a:lnTo>
                        <a:pt x="0" y="4129"/>
                      </a:lnTo>
                      <a:lnTo>
                        <a:pt x="2886" y="4005"/>
                      </a:lnTo>
                      <a:lnTo>
                        <a:pt x="2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2"/>
                <p:cNvSpPr/>
                <p:nvPr/>
              </p:nvSpPr>
              <p:spPr>
                <a:xfrm>
                  <a:off x="5731784" y="1536400"/>
                  <a:ext cx="1102675" cy="545183"/>
                </a:xfrm>
                <a:custGeom>
                  <a:rect b="b" l="l" r="r" t="t"/>
                  <a:pathLst>
                    <a:path extrusionOk="0" h="1906" w="3855">
                      <a:moveTo>
                        <a:pt x="3583" y="0"/>
                      </a:moveTo>
                      <a:lnTo>
                        <a:pt x="0" y="164"/>
                      </a:lnTo>
                      <a:lnTo>
                        <a:pt x="82" y="1906"/>
                      </a:lnTo>
                      <a:lnTo>
                        <a:pt x="3854" y="1906"/>
                      </a:lnTo>
                      <a:lnTo>
                        <a:pt x="3583"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2"/>
                <p:cNvSpPr/>
                <p:nvPr/>
              </p:nvSpPr>
              <p:spPr>
                <a:xfrm>
                  <a:off x="4921153" y="1586743"/>
                  <a:ext cx="721101" cy="494841"/>
                </a:xfrm>
                <a:custGeom>
                  <a:rect b="b" l="l" r="r" t="t"/>
                  <a:pathLst>
                    <a:path extrusionOk="0" h="1730" w="2521">
                      <a:moveTo>
                        <a:pt x="2439" y="1"/>
                      </a:moveTo>
                      <a:lnTo>
                        <a:pt x="193" y="96"/>
                      </a:lnTo>
                      <a:lnTo>
                        <a:pt x="0" y="1730"/>
                      </a:lnTo>
                      <a:lnTo>
                        <a:pt x="2521" y="1730"/>
                      </a:lnTo>
                      <a:lnTo>
                        <a:pt x="2439"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2"/>
                <p:cNvSpPr/>
                <p:nvPr/>
              </p:nvSpPr>
              <p:spPr>
                <a:xfrm>
                  <a:off x="3207499" y="1626216"/>
                  <a:ext cx="1699063" cy="1207068"/>
                </a:xfrm>
                <a:custGeom>
                  <a:rect b="b" l="l" r="r" t="t"/>
                  <a:pathLst>
                    <a:path extrusionOk="0" h="4220" w="5940">
                      <a:moveTo>
                        <a:pt x="5939" y="0"/>
                      </a:moveTo>
                      <a:lnTo>
                        <a:pt x="1893" y="177"/>
                      </a:lnTo>
                      <a:lnTo>
                        <a:pt x="0" y="4220"/>
                      </a:lnTo>
                      <a:lnTo>
                        <a:pt x="5338" y="3991"/>
                      </a:lnTo>
                      <a:lnTo>
                        <a:pt x="5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2"/>
                <p:cNvSpPr/>
                <p:nvPr/>
              </p:nvSpPr>
              <p:spPr>
                <a:xfrm>
                  <a:off x="3702059" y="2284385"/>
                  <a:ext cx="1106107" cy="530309"/>
                </a:xfrm>
                <a:custGeom>
                  <a:rect b="b" l="l" r="r" t="t"/>
                  <a:pathLst>
                    <a:path extrusionOk="0" h="1854" w="3867">
                      <a:moveTo>
                        <a:pt x="3867" y="0"/>
                      </a:moveTo>
                      <a:lnTo>
                        <a:pt x="3200" y="804"/>
                      </a:lnTo>
                      <a:lnTo>
                        <a:pt x="2206" y="396"/>
                      </a:lnTo>
                      <a:lnTo>
                        <a:pt x="1540" y="1049"/>
                      </a:lnTo>
                      <a:lnTo>
                        <a:pt x="654" y="723"/>
                      </a:lnTo>
                      <a:lnTo>
                        <a:pt x="0" y="1853"/>
                      </a:lnTo>
                      <a:lnTo>
                        <a:pt x="0" y="1853"/>
                      </a:lnTo>
                      <a:lnTo>
                        <a:pt x="3609" y="1690"/>
                      </a:lnTo>
                      <a:lnTo>
                        <a:pt x="3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2"/>
                <p:cNvSpPr/>
                <p:nvPr/>
              </p:nvSpPr>
              <p:spPr>
                <a:xfrm>
                  <a:off x="3998394" y="3379330"/>
                  <a:ext cx="872414" cy="779445"/>
                </a:xfrm>
                <a:custGeom>
                  <a:rect b="b" l="l" r="r" t="t"/>
                  <a:pathLst>
                    <a:path extrusionOk="0" h="2725" w="3050">
                      <a:moveTo>
                        <a:pt x="1579" y="1"/>
                      </a:moveTo>
                      <a:cubicBezTo>
                        <a:pt x="1377" y="1"/>
                        <a:pt x="1173" y="45"/>
                        <a:pt x="981" y="134"/>
                      </a:cubicBezTo>
                      <a:lnTo>
                        <a:pt x="968" y="121"/>
                      </a:lnTo>
                      <a:lnTo>
                        <a:pt x="736" y="284"/>
                      </a:lnTo>
                      <a:cubicBezTo>
                        <a:pt x="134" y="748"/>
                        <a:pt x="0" y="1605"/>
                        <a:pt x="448" y="2206"/>
                      </a:cubicBezTo>
                      <a:cubicBezTo>
                        <a:pt x="710" y="2546"/>
                        <a:pt x="1113" y="2725"/>
                        <a:pt x="1523" y="2725"/>
                      </a:cubicBezTo>
                      <a:cubicBezTo>
                        <a:pt x="1819" y="2725"/>
                        <a:pt x="2118" y="2631"/>
                        <a:pt x="2370" y="2438"/>
                      </a:cubicBezTo>
                      <a:lnTo>
                        <a:pt x="2602" y="2275"/>
                      </a:lnTo>
                      <a:lnTo>
                        <a:pt x="2586" y="2245"/>
                      </a:lnTo>
                      <a:cubicBezTo>
                        <a:pt x="3011" y="1768"/>
                        <a:pt x="3050" y="1049"/>
                        <a:pt x="2654" y="529"/>
                      </a:cubicBezTo>
                      <a:cubicBezTo>
                        <a:pt x="2389" y="183"/>
                        <a:pt x="1990"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2"/>
                <p:cNvSpPr/>
                <p:nvPr/>
              </p:nvSpPr>
              <p:spPr>
                <a:xfrm>
                  <a:off x="4106803" y="3349297"/>
                  <a:ext cx="799761" cy="741975"/>
                </a:xfrm>
                <a:custGeom>
                  <a:rect b="b" l="l" r="r" t="t"/>
                  <a:pathLst>
                    <a:path extrusionOk="0" h="2594" w="2796">
                      <a:moveTo>
                        <a:pt x="1250" y="0"/>
                      </a:moveTo>
                      <a:cubicBezTo>
                        <a:pt x="1013" y="0"/>
                        <a:pt x="782" y="73"/>
                        <a:pt x="589" y="226"/>
                      </a:cubicBezTo>
                      <a:cubicBezTo>
                        <a:pt x="56" y="621"/>
                        <a:pt x="0" y="1425"/>
                        <a:pt x="452" y="2010"/>
                      </a:cubicBezTo>
                      <a:cubicBezTo>
                        <a:pt x="735" y="2389"/>
                        <a:pt x="1155" y="2593"/>
                        <a:pt x="1561" y="2593"/>
                      </a:cubicBezTo>
                      <a:cubicBezTo>
                        <a:pt x="1796" y="2593"/>
                        <a:pt x="2027" y="2524"/>
                        <a:pt x="2223" y="2380"/>
                      </a:cubicBezTo>
                      <a:cubicBezTo>
                        <a:pt x="2740" y="1984"/>
                        <a:pt x="2795" y="1180"/>
                        <a:pt x="2344" y="582"/>
                      </a:cubicBezTo>
                      <a:cubicBezTo>
                        <a:pt x="2064" y="205"/>
                        <a:pt x="1648" y="0"/>
                        <a:pt x="1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2"/>
                <p:cNvSpPr/>
                <p:nvPr/>
              </p:nvSpPr>
              <p:spPr>
                <a:xfrm>
                  <a:off x="4251824" y="3481731"/>
                  <a:ext cx="514295" cy="477678"/>
                </a:xfrm>
                <a:custGeom>
                  <a:rect b="b" l="l" r="r" t="t"/>
                  <a:pathLst>
                    <a:path extrusionOk="0" h="1670" w="1798">
                      <a:moveTo>
                        <a:pt x="800" y="1"/>
                      </a:moveTo>
                      <a:cubicBezTo>
                        <a:pt x="645" y="1"/>
                        <a:pt x="494" y="48"/>
                        <a:pt x="366" y="145"/>
                      </a:cubicBezTo>
                      <a:cubicBezTo>
                        <a:pt x="26" y="390"/>
                        <a:pt x="0" y="920"/>
                        <a:pt x="284" y="1302"/>
                      </a:cubicBezTo>
                      <a:cubicBezTo>
                        <a:pt x="465" y="1543"/>
                        <a:pt x="737" y="1669"/>
                        <a:pt x="998" y="1669"/>
                      </a:cubicBezTo>
                      <a:cubicBezTo>
                        <a:pt x="1152" y="1669"/>
                        <a:pt x="1302" y="1625"/>
                        <a:pt x="1429" y="1534"/>
                      </a:cubicBezTo>
                      <a:cubicBezTo>
                        <a:pt x="1755" y="1276"/>
                        <a:pt x="1798" y="756"/>
                        <a:pt x="1510" y="377"/>
                      </a:cubicBezTo>
                      <a:cubicBezTo>
                        <a:pt x="1323" y="130"/>
                        <a:pt x="1056"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2"/>
                <p:cNvSpPr/>
                <p:nvPr/>
              </p:nvSpPr>
              <p:spPr>
                <a:xfrm>
                  <a:off x="4391982" y="3613022"/>
                  <a:ext cx="233979" cy="215956"/>
                </a:xfrm>
                <a:custGeom>
                  <a:rect b="b" l="l" r="r" t="t"/>
                  <a:pathLst>
                    <a:path extrusionOk="0" h="755" w="818">
                      <a:moveTo>
                        <a:pt x="362" y="1"/>
                      </a:moveTo>
                      <a:cubicBezTo>
                        <a:pt x="293" y="1"/>
                        <a:pt x="225" y="22"/>
                        <a:pt x="164" y="69"/>
                      </a:cubicBezTo>
                      <a:cubicBezTo>
                        <a:pt x="13" y="176"/>
                        <a:pt x="0" y="408"/>
                        <a:pt x="134" y="585"/>
                      </a:cubicBezTo>
                      <a:cubicBezTo>
                        <a:pt x="213" y="696"/>
                        <a:pt x="334" y="754"/>
                        <a:pt x="449" y="754"/>
                      </a:cubicBezTo>
                      <a:cubicBezTo>
                        <a:pt x="517" y="754"/>
                        <a:pt x="583" y="734"/>
                        <a:pt x="638" y="693"/>
                      </a:cubicBezTo>
                      <a:cubicBezTo>
                        <a:pt x="788" y="572"/>
                        <a:pt x="818" y="340"/>
                        <a:pt x="680" y="163"/>
                      </a:cubicBezTo>
                      <a:cubicBezTo>
                        <a:pt x="594" y="61"/>
                        <a:pt x="477" y="1"/>
                        <a:pt x="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2"/>
                <p:cNvSpPr/>
                <p:nvPr/>
              </p:nvSpPr>
              <p:spPr>
                <a:xfrm>
                  <a:off x="6717185" y="3216576"/>
                  <a:ext cx="861259" cy="784594"/>
                </a:xfrm>
                <a:custGeom>
                  <a:rect b="b" l="l" r="r" t="t"/>
                  <a:pathLst>
                    <a:path extrusionOk="0" h="2743" w="3011">
                      <a:moveTo>
                        <a:pt x="1494" y="1"/>
                      </a:moveTo>
                      <a:cubicBezTo>
                        <a:pt x="1137" y="1"/>
                        <a:pt x="781" y="140"/>
                        <a:pt x="517" y="418"/>
                      </a:cubicBezTo>
                      <a:cubicBezTo>
                        <a:pt x="0" y="964"/>
                        <a:pt x="43" y="1834"/>
                        <a:pt x="599" y="2353"/>
                      </a:cubicBezTo>
                      <a:lnTo>
                        <a:pt x="805" y="2556"/>
                      </a:lnTo>
                      <a:lnTo>
                        <a:pt x="818" y="2530"/>
                      </a:lnTo>
                      <a:cubicBezTo>
                        <a:pt x="1045" y="2671"/>
                        <a:pt x="1302" y="2742"/>
                        <a:pt x="1558" y="2742"/>
                      </a:cubicBezTo>
                      <a:cubicBezTo>
                        <a:pt x="1917" y="2742"/>
                        <a:pt x="2272" y="2603"/>
                        <a:pt x="2534" y="2324"/>
                      </a:cubicBezTo>
                      <a:cubicBezTo>
                        <a:pt x="2985" y="1847"/>
                        <a:pt x="3011" y="1141"/>
                        <a:pt x="2642" y="608"/>
                      </a:cubicBezTo>
                      <a:lnTo>
                        <a:pt x="2671" y="582"/>
                      </a:lnTo>
                      <a:lnTo>
                        <a:pt x="2452" y="392"/>
                      </a:lnTo>
                      <a:cubicBezTo>
                        <a:pt x="2184" y="131"/>
                        <a:pt x="1838"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2"/>
                <p:cNvSpPr/>
                <p:nvPr/>
              </p:nvSpPr>
              <p:spPr>
                <a:xfrm>
                  <a:off x="6810719" y="3298954"/>
                  <a:ext cx="807198" cy="732822"/>
                </a:xfrm>
                <a:custGeom>
                  <a:rect b="b" l="l" r="r" t="t"/>
                  <a:pathLst>
                    <a:path extrusionOk="0" h="2562" w="2822">
                      <a:moveTo>
                        <a:pt x="1580" y="1"/>
                      </a:moveTo>
                      <a:cubicBezTo>
                        <a:pt x="1217" y="1"/>
                        <a:pt x="836" y="158"/>
                        <a:pt x="546" y="457"/>
                      </a:cubicBezTo>
                      <a:cubicBezTo>
                        <a:pt x="26" y="1003"/>
                        <a:pt x="0" y="1804"/>
                        <a:pt x="478" y="2268"/>
                      </a:cubicBezTo>
                      <a:cubicBezTo>
                        <a:pt x="687" y="2466"/>
                        <a:pt x="958" y="2561"/>
                        <a:pt x="1241" y="2561"/>
                      </a:cubicBezTo>
                      <a:cubicBezTo>
                        <a:pt x="1604" y="2561"/>
                        <a:pt x="1985" y="2404"/>
                        <a:pt x="2275" y="2105"/>
                      </a:cubicBezTo>
                      <a:cubicBezTo>
                        <a:pt x="2779" y="1559"/>
                        <a:pt x="2821" y="758"/>
                        <a:pt x="2344" y="294"/>
                      </a:cubicBezTo>
                      <a:cubicBezTo>
                        <a:pt x="2135" y="96"/>
                        <a:pt x="1863"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2"/>
                <p:cNvSpPr/>
                <p:nvPr/>
              </p:nvSpPr>
              <p:spPr>
                <a:xfrm>
                  <a:off x="6954596" y="3429959"/>
                  <a:ext cx="518300" cy="470814"/>
                </a:xfrm>
                <a:custGeom>
                  <a:rect b="b" l="l" r="r" t="t"/>
                  <a:pathLst>
                    <a:path extrusionOk="0" h="1646" w="1812">
                      <a:moveTo>
                        <a:pt x="1010" y="1"/>
                      </a:moveTo>
                      <a:cubicBezTo>
                        <a:pt x="778" y="1"/>
                        <a:pt x="532" y="101"/>
                        <a:pt x="341" y="300"/>
                      </a:cubicBezTo>
                      <a:cubicBezTo>
                        <a:pt x="14" y="653"/>
                        <a:pt x="1" y="1169"/>
                        <a:pt x="301" y="1457"/>
                      </a:cubicBezTo>
                      <a:cubicBezTo>
                        <a:pt x="440" y="1583"/>
                        <a:pt x="618" y="1645"/>
                        <a:pt x="802" y="1645"/>
                      </a:cubicBezTo>
                      <a:cubicBezTo>
                        <a:pt x="1034" y="1645"/>
                        <a:pt x="1276" y="1545"/>
                        <a:pt x="1459" y="1346"/>
                      </a:cubicBezTo>
                      <a:cubicBezTo>
                        <a:pt x="1785" y="1006"/>
                        <a:pt x="1812" y="476"/>
                        <a:pt x="1501" y="189"/>
                      </a:cubicBezTo>
                      <a:cubicBezTo>
                        <a:pt x="1368" y="63"/>
                        <a:pt x="1194" y="1"/>
                        <a:pt x="1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2"/>
                <p:cNvSpPr/>
                <p:nvPr/>
              </p:nvSpPr>
              <p:spPr>
                <a:xfrm>
                  <a:off x="7094755" y="3560105"/>
                  <a:ext cx="234265" cy="210522"/>
                </a:xfrm>
                <a:custGeom>
                  <a:rect b="b" l="l" r="r" t="t"/>
                  <a:pathLst>
                    <a:path extrusionOk="0" h="736" w="819">
                      <a:moveTo>
                        <a:pt x="461" y="0"/>
                      </a:moveTo>
                      <a:cubicBezTo>
                        <a:pt x="357" y="0"/>
                        <a:pt x="248" y="46"/>
                        <a:pt x="164" y="129"/>
                      </a:cubicBezTo>
                      <a:cubicBezTo>
                        <a:pt x="14" y="293"/>
                        <a:pt x="1" y="525"/>
                        <a:pt x="138" y="646"/>
                      </a:cubicBezTo>
                      <a:cubicBezTo>
                        <a:pt x="205" y="707"/>
                        <a:pt x="288" y="735"/>
                        <a:pt x="372" y="735"/>
                      </a:cubicBezTo>
                      <a:cubicBezTo>
                        <a:pt x="478" y="735"/>
                        <a:pt x="586" y="690"/>
                        <a:pt x="668" y="607"/>
                      </a:cubicBezTo>
                      <a:cubicBezTo>
                        <a:pt x="805" y="443"/>
                        <a:pt x="818" y="211"/>
                        <a:pt x="684" y="90"/>
                      </a:cubicBezTo>
                      <a:cubicBezTo>
                        <a:pt x="623" y="29"/>
                        <a:pt x="544" y="0"/>
                        <a:pt x="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2"/>
                <p:cNvSpPr/>
                <p:nvPr/>
              </p:nvSpPr>
              <p:spPr>
                <a:xfrm>
                  <a:off x="2265004" y="3349011"/>
                  <a:ext cx="401311" cy="364123"/>
                </a:xfrm>
                <a:custGeom>
                  <a:rect b="b" l="l" r="r" t="t"/>
                  <a:pathLst>
                    <a:path extrusionOk="0" h="1273" w="1403">
                      <a:moveTo>
                        <a:pt x="700" y="1"/>
                      </a:moveTo>
                      <a:cubicBezTo>
                        <a:pt x="644" y="1"/>
                        <a:pt x="587" y="8"/>
                        <a:pt x="530" y="24"/>
                      </a:cubicBezTo>
                      <a:cubicBezTo>
                        <a:pt x="190" y="119"/>
                        <a:pt x="0" y="459"/>
                        <a:pt x="82" y="799"/>
                      </a:cubicBezTo>
                      <a:cubicBezTo>
                        <a:pt x="161" y="1082"/>
                        <a:pt x="420" y="1273"/>
                        <a:pt x="701" y="1273"/>
                      </a:cubicBezTo>
                      <a:cubicBezTo>
                        <a:pt x="757" y="1273"/>
                        <a:pt x="814" y="1265"/>
                        <a:pt x="870" y="1250"/>
                      </a:cubicBezTo>
                      <a:cubicBezTo>
                        <a:pt x="1210" y="1155"/>
                        <a:pt x="1403" y="812"/>
                        <a:pt x="1321" y="472"/>
                      </a:cubicBezTo>
                      <a:cubicBezTo>
                        <a:pt x="1242" y="189"/>
                        <a:pt x="981" y="1"/>
                        <a:pt x="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2"/>
                <p:cNvSpPr/>
                <p:nvPr/>
              </p:nvSpPr>
              <p:spPr>
                <a:xfrm>
                  <a:off x="2265004" y="3348438"/>
                  <a:ext cx="354687" cy="256287"/>
                </a:xfrm>
                <a:custGeom>
                  <a:rect b="b" l="l" r="r" t="t"/>
                  <a:pathLst>
                    <a:path extrusionOk="0" h="896" w="1240">
                      <a:moveTo>
                        <a:pt x="709" y="1"/>
                      </a:moveTo>
                      <a:cubicBezTo>
                        <a:pt x="651" y="1"/>
                        <a:pt x="591" y="9"/>
                        <a:pt x="530" y="26"/>
                      </a:cubicBezTo>
                      <a:cubicBezTo>
                        <a:pt x="190" y="121"/>
                        <a:pt x="0" y="461"/>
                        <a:pt x="82" y="801"/>
                      </a:cubicBezTo>
                      <a:cubicBezTo>
                        <a:pt x="95" y="843"/>
                        <a:pt x="108" y="869"/>
                        <a:pt x="121" y="895"/>
                      </a:cubicBezTo>
                      <a:cubicBezTo>
                        <a:pt x="134" y="882"/>
                        <a:pt x="134" y="882"/>
                        <a:pt x="147" y="869"/>
                      </a:cubicBezTo>
                      <a:cubicBezTo>
                        <a:pt x="203" y="830"/>
                        <a:pt x="327" y="869"/>
                        <a:pt x="435" y="814"/>
                      </a:cubicBezTo>
                      <a:cubicBezTo>
                        <a:pt x="543" y="748"/>
                        <a:pt x="491" y="637"/>
                        <a:pt x="504" y="529"/>
                      </a:cubicBezTo>
                      <a:lnTo>
                        <a:pt x="504" y="529"/>
                      </a:lnTo>
                      <a:cubicBezTo>
                        <a:pt x="587" y="573"/>
                        <a:pt x="663" y="591"/>
                        <a:pt x="734" y="591"/>
                      </a:cubicBezTo>
                      <a:cubicBezTo>
                        <a:pt x="931" y="591"/>
                        <a:pt x="1088" y="449"/>
                        <a:pt x="1239" y="297"/>
                      </a:cubicBezTo>
                      <a:cubicBezTo>
                        <a:pt x="1121" y="114"/>
                        <a:pt x="927" y="1"/>
                        <a:pt x="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2"/>
                <p:cNvSpPr/>
                <p:nvPr/>
              </p:nvSpPr>
              <p:spPr>
                <a:xfrm>
                  <a:off x="3203495" y="3215432"/>
                  <a:ext cx="374423" cy="366125"/>
                </a:xfrm>
                <a:custGeom>
                  <a:rect b="b" l="l" r="r" t="t"/>
                  <a:pathLst>
                    <a:path extrusionOk="0" h="1280" w="1309">
                      <a:moveTo>
                        <a:pt x="650" y="0"/>
                      </a:moveTo>
                      <a:cubicBezTo>
                        <a:pt x="642" y="0"/>
                        <a:pt x="634" y="0"/>
                        <a:pt x="625" y="1"/>
                      </a:cubicBezTo>
                      <a:cubicBezTo>
                        <a:pt x="272" y="14"/>
                        <a:pt x="1" y="315"/>
                        <a:pt x="14" y="668"/>
                      </a:cubicBezTo>
                      <a:cubicBezTo>
                        <a:pt x="27" y="1011"/>
                        <a:pt x="311" y="1279"/>
                        <a:pt x="651" y="1279"/>
                      </a:cubicBezTo>
                      <a:cubicBezTo>
                        <a:pt x="661" y="1279"/>
                        <a:pt x="671" y="1279"/>
                        <a:pt x="681" y="1279"/>
                      </a:cubicBezTo>
                      <a:cubicBezTo>
                        <a:pt x="1034" y="1253"/>
                        <a:pt x="1308" y="968"/>
                        <a:pt x="1295" y="612"/>
                      </a:cubicBezTo>
                      <a:cubicBezTo>
                        <a:pt x="1279" y="267"/>
                        <a:pt x="995"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2"/>
                <p:cNvSpPr/>
                <p:nvPr/>
              </p:nvSpPr>
              <p:spPr>
                <a:xfrm>
                  <a:off x="2225817" y="3106166"/>
                  <a:ext cx="1429615" cy="82378"/>
                </a:xfrm>
                <a:custGeom>
                  <a:rect b="b" l="l" r="r" t="t"/>
                  <a:pathLst>
                    <a:path extrusionOk="0" h="288" w="4998">
                      <a:moveTo>
                        <a:pt x="0" y="0"/>
                      </a:moveTo>
                      <a:lnTo>
                        <a:pt x="0" y="164"/>
                      </a:lnTo>
                      <a:lnTo>
                        <a:pt x="4998" y="288"/>
                      </a:lnTo>
                      <a:lnTo>
                        <a:pt x="4985" y="10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2"/>
                <p:cNvSpPr/>
                <p:nvPr/>
              </p:nvSpPr>
              <p:spPr>
                <a:xfrm>
                  <a:off x="2194925" y="3603297"/>
                  <a:ext cx="1663594" cy="432771"/>
                </a:xfrm>
                <a:custGeom>
                  <a:rect b="b" l="l" r="r" t="t"/>
                  <a:pathLst>
                    <a:path extrusionOk="0" h="1513" w="5816">
                      <a:moveTo>
                        <a:pt x="5472" y="1"/>
                      </a:moveTo>
                      <a:cubicBezTo>
                        <a:pt x="5455" y="1"/>
                        <a:pt x="5437" y="2"/>
                        <a:pt x="5420" y="4"/>
                      </a:cubicBezTo>
                      <a:lnTo>
                        <a:pt x="285" y="877"/>
                      </a:lnTo>
                      <a:cubicBezTo>
                        <a:pt x="121" y="903"/>
                        <a:pt x="0" y="1067"/>
                        <a:pt x="26" y="1247"/>
                      </a:cubicBezTo>
                      <a:cubicBezTo>
                        <a:pt x="49" y="1401"/>
                        <a:pt x="176" y="1512"/>
                        <a:pt x="326" y="1512"/>
                      </a:cubicBezTo>
                      <a:cubicBezTo>
                        <a:pt x="347" y="1512"/>
                        <a:pt x="370" y="1510"/>
                        <a:pt x="392" y="1505"/>
                      </a:cubicBezTo>
                      <a:lnTo>
                        <a:pt x="5527" y="632"/>
                      </a:lnTo>
                      <a:cubicBezTo>
                        <a:pt x="5704" y="606"/>
                        <a:pt x="5815" y="442"/>
                        <a:pt x="5786" y="266"/>
                      </a:cubicBezTo>
                      <a:cubicBezTo>
                        <a:pt x="5762" y="104"/>
                        <a:pt x="5627" y="1"/>
                        <a:pt x="54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2"/>
                <p:cNvSpPr/>
                <p:nvPr/>
              </p:nvSpPr>
              <p:spPr>
                <a:xfrm>
                  <a:off x="4691178" y="2757774"/>
                  <a:ext cx="429342" cy="406742"/>
                </a:xfrm>
                <a:custGeom>
                  <a:rect b="b" l="l" r="r" t="t"/>
                  <a:pathLst>
                    <a:path extrusionOk="0" h="1422" w="1501">
                      <a:moveTo>
                        <a:pt x="512" y="1"/>
                      </a:moveTo>
                      <a:cubicBezTo>
                        <a:pt x="487" y="1"/>
                        <a:pt x="460" y="11"/>
                        <a:pt x="438" y="35"/>
                      </a:cubicBezTo>
                      <a:lnTo>
                        <a:pt x="43" y="483"/>
                      </a:lnTo>
                      <a:cubicBezTo>
                        <a:pt x="0" y="525"/>
                        <a:pt x="0" y="578"/>
                        <a:pt x="43" y="620"/>
                      </a:cubicBezTo>
                      <a:lnTo>
                        <a:pt x="942" y="1395"/>
                      </a:lnTo>
                      <a:cubicBezTo>
                        <a:pt x="954" y="1414"/>
                        <a:pt x="972" y="1422"/>
                        <a:pt x="991" y="1422"/>
                      </a:cubicBezTo>
                      <a:cubicBezTo>
                        <a:pt x="1015" y="1422"/>
                        <a:pt x="1041" y="1411"/>
                        <a:pt x="1063" y="1395"/>
                      </a:cubicBezTo>
                      <a:lnTo>
                        <a:pt x="1471" y="934"/>
                      </a:lnTo>
                      <a:cubicBezTo>
                        <a:pt x="1501" y="891"/>
                        <a:pt x="1501" y="836"/>
                        <a:pt x="1458" y="810"/>
                      </a:cubicBezTo>
                      <a:lnTo>
                        <a:pt x="559" y="19"/>
                      </a:lnTo>
                      <a:cubicBezTo>
                        <a:pt x="548" y="7"/>
                        <a:pt x="531" y="1"/>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2"/>
                <p:cNvSpPr/>
                <p:nvPr/>
              </p:nvSpPr>
              <p:spPr>
                <a:xfrm>
                  <a:off x="2225817" y="3066979"/>
                  <a:ext cx="1390428" cy="70365"/>
                </a:xfrm>
                <a:custGeom>
                  <a:rect b="b" l="l" r="r" t="t"/>
                  <a:pathLst>
                    <a:path extrusionOk="0" h="246" w="4861">
                      <a:moveTo>
                        <a:pt x="1716" y="0"/>
                      </a:moveTo>
                      <a:lnTo>
                        <a:pt x="0" y="137"/>
                      </a:lnTo>
                      <a:lnTo>
                        <a:pt x="4860" y="245"/>
                      </a:lnTo>
                      <a:lnTo>
                        <a:pt x="4860" y="245"/>
                      </a:lnTo>
                      <a:lnTo>
                        <a:pt x="3282" y="0"/>
                      </a:lnTo>
                      <a:lnTo>
                        <a:pt x="2438" y="69"/>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2"/>
                <p:cNvSpPr/>
                <p:nvPr/>
              </p:nvSpPr>
              <p:spPr>
                <a:xfrm>
                  <a:off x="3604806" y="1797265"/>
                  <a:ext cx="494845" cy="487404"/>
                </a:xfrm>
                <a:custGeom>
                  <a:rect b="b" l="l" r="r" t="t"/>
                  <a:pathLst>
                    <a:path extrusionOk="0" h="1704" w="1730">
                      <a:moveTo>
                        <a:pt x="873" y="0"/>
                      </a:moveTo>
                      <a:lnTo>
                        <a:pt x="667" y="477"/>
                      </a:lnTo>
                      <a:lnTo>
                        <a:pt x="164" y="340"/>
                      </a:lnTo>
                      <a:lnTo>
                        <a:pt x="409" y="791"/>
                      </a:lnTo>
                      <a:lnTo>
                        <a:pt x="0" y="1089"/>
                      </a:lnTo>
                      <a:lnTo>
                        <a:pt x="504" y="1187"/>
                      </a:lnTo>
                      <a:lnTo>
                        <a:pt x="477" y="1703"/>
                      </a:lnTo>
                      <a:lnTo>
                        <a:pt x="477" y="1703"/>
                      </a:lnTo>
                      <a:lnTo>
                        <a:pt x="873" y="1363"/>
                      </a:lnTo>
                      <a:lnTo>
                        <a:pt x="1252" y="1703"/>
                      </a:lnTo>
                      <a:lnTo>
                        <a:pt x="1252" y="1703"/>
                      </a:lnTo>
                      <a:lnTo>
                        <a:pt x="1226" y="1187"/>
                      </a:lnTo>
                      <a:lnTo>
                        <a:pt x="1729" y="1089"/>
                      </a:lnTo>
                      <a:lnTo>
                        <a:pt x="1321" y="791"/>
                      </a:lnTo>
                      <a:lnTo>
                        <a:pt x="1566" y="340"/>
                      </a:lnTo>
                      <a:lnTo>
                        <a:pt x="1063" y="477"/>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2"/>
                <p:cNvSpPr/>
                <p:nvPr/>
              </p:nvSpPr>
              <p:spPr>
                <a:xfrm>
                  <a:off x="5377383" y="2844443"/>
                  <a:ext cx="253715" cy="134436"/>
                </a:xfrm>
                <a:custGeom>
                  <a:rect b="b" l="l" r="r" t="t"/>
                  <a:pathLst>
                    <a:path extrusionOk="0" h="470" w="887">
                      <a:moveTo>
                        <a:pt x="707" y="1"/>
                      </a:moveTo>
                      <a:cubicBezTo>
                        <a:pt x="698" y="1"/>
                        <a:pt x="689" y="2"/>
                        <a:pt x="680" y="3"/>
                      </a:cubicBezTo>
                      <a:lnTo>
                        <a:pt x="121" y="193"/>
                      </a:lnTo>
                      <a:cubicBezTo>
                        <a:pt x="40" y="206"/>
                        <a:pt x="1" y="288"/>
                        <a:pt x="27" y="369"/>
                      </a:cubicBezTo>
                      <a:cubicBezTo>
                        <a:pt x="50" y="430"/>
                        <a:pt x="105" y="470"/>
                        <a:pt x="174" y="470"/>
                      </a:cubicBezTo>
                      <a:cubicBezTo>
                        <a:pt x="184" y="470"/>
                        <a:pt x="193" y="469"/>
                        <a:pt x="203" y="467"/>
                      </a:cubicBezTo>
                      <a:lnTo>
                        <a:pt x="762" y="275"/>
                      </a:lnTo>
                      <a:cubicBezTo>
                        <a:pt x="844" y="262"/>
                        <a:pt x="886" y="180"/>
                        <a:pt x="857" y="98"/>
                      </a:cubicBezTo>
                      <a:cubicBezTo>
                        <a:pt x="834" y="38"/>
                        <a:pt x="769" y="1"/>
                        <a:pt x="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2"/>
                <p:cNvSpPr/>
                <p:nvPr/>
              </p:nvSpPr>
              <p:spPr>
                <a:xfrm>
                  <a:off x="6603914" y="2778941"/>
                  <a:ext cx="249997" cy="90101"/>
                </a:xfrm>
                <a:custGeom>
                  <a:rect b="b" l="l" r="r" t="t"/>
                  <a:pathLst>
                    <a:path extrusionOk="0" h="315" w="874">
                      <a:moveTo>
                        <a:pt x="151" y="0"/>
                      </a:moveTo>
                      <a:cubicBezTo>
                        <a:pt x="70" y="0"/>
                        <a:pt x="1" y="69"/>
                        <a:pt x="1" y="138"/>
                      </a:cubicBezTo>
                      <a:cubicBezTo>
                        <a:pt x="1" y="219"/>
                        <a:pt x="57" y="288"/>
                        <a:pt x="138" y="288"/>
                      </a:cubicBezTo>
                      <a:lnTo>
                        <a:pt x="723" y="314"/>
                      </a:lnTo>
                      <a:cubicBezTo>
                        <a:pt x="805" y="314"/>
                        <a:pt x="874" y="258"/>
                        <a:pt x="874" y="177"/>
                      </a:cubicBezTo>
                      <a:cubicBezTo>
                        <a:pt x="874" y="95"/>
                        <a:pt x="818" y="26"/>
                        <a:pt x="736" y="2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2"/>
                <p:cNvSpPr/>
                <p:nvPr/>
              </p:nvSpPr>
              <p:spPr>
                <a:xfrm>
                  <a:off x="2236973" y="4317814"/>
                  <a:ext cx="238555" cy="120993"/>
                </a:xfrm>
                <a:custGeom>
                  <a:rect b="b" l="l" r="r" t="t"/>
                  <a:pathLst>
                    <a:path extrusionOk="0" h="423" w="834">
                      <a:moveTo>
                        <a:pt x="451" y="0"/>
                      </a:moveTo>
                      <a:cubicBezTo>
                        <a:pt x="438" y="0"/>
                        <a:pt x="0" y="314"/>
                        <a:pt x="0" y="314"/>
                      </a:cubicBezTo>
                      <a:cubicBezTo>
                        <a:pt x="0" y="314"/>
                        <a:pt x="69" y="422"/>
                        <a:pt x="219" y="422"/>
                      </a:cubicBezTo>
                      <a:lnTo>
                        <a:pt x="834" y="422"/>
                      </a:lnTo>
                      <a:lnTo>
                        <a:pt x="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2"/>
                <p:cNvSpPr/>
                <p:nvPr/>
              </p:nvSpPr>
              <p:spPr>
                <a:xfrm>
                  <a:off x="3612243" y="4317814"/>
                  <a:ext cx="149026" cy="117274"/>
                </a:xfrm>
                <a:custGeom>
                  <a:rect b="b" l="l" r="r" t="t"/>
                  <a:pathLst>
                    <a:path extrusionOk="0" h="410" w="521">
                      <a:moveTo>
                        <a:pt x="30" y="0"/>
                      </a:moveTo>
                      <a:lnTo>
                        <a:pt x="0" y="246"/>
                      </a:lnTo>
                      <a:lnTo>
                        <a:pt x="112" y="409"/>
                      </a:lnTo>
                      <a:lnTo>
                        <a:pt x="383" y="285"/>
                      </a:lnTo>
                      <a:lnTo>
                        <a:pt x="520" y="151"/>
                      </a:lnTo>
                      <a:lnTo>
                        <a:pt x="259" y="56"/>
                      </a:lnTo>
                      <a:lnTo>
                        <a:pt x="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2"/>
                <p:cNvSpPr/>
                <p:nvPr/>
              </p:nvSpPr>
              <p:spPr>
                <a:xfrm>
                  <a:off x="2533308" y="4240299"/>
                  <a:ext cx="93820" cy="70365"/>
                </a:xfrm>
                <a:custGeom>
                  <a:rect b="b" l="l" r="r" t="t"/>
                  <a:pathLst>
                    <a:path extrusionOk="0" h="246" w="328">
                      <a:moveTo>
                        <a:pt x="164" y="0"/>
                      </a:moveTo>
                      <a:cubicBezTo>
                        <a:pt x="164" y="0"/>
                        <a:pt x="13" y="95"/>
                        <a:pt x="0" y="108"/>
                      </a:cubicBezTo>
                      <a:lnTo>
                        <a:pt x="27" y="190"/>
                      </a:lnTo>
                      <a:lnTo>
                        <a:pt x="138" y="245"/>
                      </a:lnTo>
                      <a:lnTo>
                        <a:pt x="327" y="216"/>
                      </a:lnTo>
                      <a:lnTo>
                        <a:pt x="301" y="95"/>
                      </a:lnTo>
                      <a:lnTo>
                        <a:pt x="1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2"/>
                <p:cNvSpPr/>
                <p:nvPr/>
              </p:nvSpPr>
              <p:spPr>
                <a:xfrm>
                  <a:off x="2420037" y="4461691"/>
                  <a:ext cx="117275" cy="59209"/>
                </a:xfrm>
                <a:custGeom>
                  <a:rect b="b" l="l" r="r" t="t"/>
                  <a:pathLst>
                    <a:path extrusionOk="0" h="207" w="410">
                      <a:moveTo>
                        <a:pt x="1" y="1"/>
                      </a:moveTo>
                      <a:lnTo>
                        <a:pt x="83" y="207"/>
                      </a:lnTo>
                      <a:lnTo>
                        <a:pt x="328" y="164"/>
                      </a:lnTo>
                      <a:lnTo>
                        <a:pt x="409" y="1"/>
                      </a:lnTo>
                      <a:lnTo>
                        <a:pt x="207" y="2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2"/>
                <p:cNvSpPr/>
                <p:nvPr/>
              </p:nvSpPr>
              <p:spPr>
                <a:xfrm>
                  <a:off x="3312189" y="4177657"/>
                  <a:ext cx="148739" cy="140443"/>
                </a:xfrm>
                <a:custGeom>
                  <a:rect b="b" l="l" r="r" t="t"/>
                  <a:pathLst>
                    <a:path extrusionOk="0" h="491" w="520">
                      <a:moveTo>
                        <a:pt x="464" y="0"/>
                      </a:moveTo>
                      <a:cubicBezTo>
                        <a:pt x="451" y="0"/>
                        <a:pt x="327" y="95"/>
                        <a:pt x="327" y="95"/>
                      </a:cubicBezTo>
                      <a:lnTo>
                        <a:pt x="0" y="69"/>
                      </a:lnTo>
                      <a:lnTo>
                        <a:pt x="219" y="245"/>
                      </a:lnTo>
                      <a:lnTo>
                        <a:pt x="232" y="490"/>
                      </a:lnTo>
                      <a:lnTo>
                        <a:pt x="520" y="271"/>
                      </a:lnTo>
                      <a:lnTo>
                        <a:pt x="4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2"/>
                <p:cNvSpPr/>
                <p:nvPr/>
              </p:nvSpPr>
              <p:spPr>
                <a:xfrm>
                  <a:off x="2619405" y="4282346"/>
                  <a:ext cx="131863" cy="116988"/>
                </a:xfrm>
                <a:custGeom>
                  <a:rect b="b" l="l" r="r" t="t"/>
                  <a:pathLst>
                    <a:path extrusionOk="0" h="409" w="461">
                      <a:moveTo>
                        <a:pt x="461" y="0"/>
                      </a:moveTo>
                      <a:cubicBezTo>
                        <a:pt x="448" y="0"/>
                        <a:pt x="327" y="82"/>
                        <a:pt x="327" y="82"/>
                      </a:cubicBezTo>
                      <a:lnTo>
                        <a:pt x="95" y="138"/>
                      </a:lnTo>
                      <a:lnTo>
                        <a:pt x="0" y="314"/>
                      </a:lnTo>
                      <a:lnTo>
                        <a:pt x="232" y="409"/>
                      </a:lnTo>
                      <a:lnTo>
                        <a:pt x="435" y="343"/>
                      </a:lnTo>
                      <a:lnTo>
                        <a:pt x="4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2"/>
                <p:cNvSpPr/>
                <p:nvPr/>
              </p:nvSpPr>
              <p:spPr>
                <a:xfrm>
                  <a:off x="2587369" y="4426794"/>
                  <a:ext cx="104118" cy="85811"/>
                </a:xfrm>
                <a:custGeom>
                  <a:rect b="b" l="l" r="r" t="t"/>
                  <a:pathLst>
                    <a:path extrusionOk="0" h="300" w="364">
                      <a:moveTo>
                        <a:pt x="168" y="0"/>
                      </a:moveTo>
                      <a:cubicBezTo>
                        <a:pt x="167" y="0"/>
                        <a:pt x="166" y="1"/>
                        <a:pt x="164" y="2"/>
                      </a:cubicBezTo>
                      <a:cubicBezTo>
                        <a:pt x="151" y="15"/>
                        <a:pt x="17" y="110"/>
                        <a:pt x="1" y="136"/>
                      </a:cubicBezTo>
                      <a:lnTo>
                        <a:pt x="112" y="136"/>
                      </a:lnTo>
                      <a:lnTo>
                        <a:pt x="138" y="299"/>
                      </a:lnTo>
                      <a:cubicBezTo>
                        <a:pt x="138" y="299"/>
                        <a:pt x="247" y="258"/>
                        <a:pt x="308" y="258"/>
                      </a:cubicBezTo>
                      <a:cubicBezTo>
                        <a:pt x="315" y="258"/>
                        <a:pt x="322" y="259"/>
                        <a:pt x="328" y="260"/>
                      </a:cubicBezTo>
                      <a:cubicBezTo>
                        <a:pt x="330" y="261"/>
                        <a:pt x="331" y="261"/>
                        <a:pt x="333" y="261"/>
                      </a:cubicBezTo>
                      <a:cubicBezTo>
                        <a:pt x="364" y="261"/>
                        <a:pt x="288" y="122"/>
                        <a:pt x="262" y="110"/>
                      </a:cubicBezTo>
                      <a:cubicBezTo>
                        <a:pt x="235" y="98"/>
                        <a:pt x="188"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2"/>
                <p:cNvSpPr/>
                <p:nvPr/>
              </p:nvSpPr>
              <p:spPr>
                <a:xfrm>
                  <a:off x="3511272" y="4146765"/>
                  <a:ext cx="116989" cy="70365"/>
                </a:xfrm>
                <a:custGeom>
                  <a:rect b="b" l="l" r="r" t="t"/>
                  <a:pathLst>
                    <a:path extrusionOk="0" h="246" w="409">
                      <a:moveTo>
                        <a:pt x="0" y="0"/>
                      </a:moveTo>
                      <a:lnTo>
                        <a:pt x="69" y="245"/>
                      </a:lnTo>
                      <a:lnTo>
                        <a:pt x="327" y="190"/>
                      </a:lnTo>
                      <a:lnTo>
                        <a:pt x="409" y="0"/>
                      </a:lnTo>
                      <a:lnTo>
                        <a:pt x="190" y="2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20" name="Google Shape;5020;p72"/>
          <p:cNvSpPr/>
          <p:nvPr/>
        </p:nvSpPr>
        <p:spPr>
          <a:xfrm>
            <a:off x="4169925" y="978238"/>
            <a:ext cx="1689900" cy="14856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rPr b="1" lang="en" sz="1700">
                <a:solidFill>
                  <a:schemeClr val="accent5"/>
                </a:solidFill>
                <a:latin typeface="DM Sans"/>
                <a:ea typeface="DM Sans"/>
                <a:cs typeface="DM Sans"/>
                <a:sym typeface="DM Sans"/>
              </a:rPr>
              <a:t>AdaBoost</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p:txBody>
      </p:sp>
      <p:sp>
        <p:nvSpPr>
          <p:cNvPr id="5021" name="Google Shape;5021;p72"/>
          <p:cNvSpPr/>
          <p:nvPr/>
        </p:nvSpPr>
        <p:spPr>
          <a:xfrm>
            <a:off x="6338875" y="978225"/>
            <a:ext cx="1689900" cy="14856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rPr b="1" lang="en" sz="1700">
                <a:solidFill>
                  <a:schemeClr val="accent5"/>
                </a:solidFill>
                <a:latin typeface="DM Sans"/>
                <a:ea typeface="DM Sans"/>
                <a:cs typeface="DM Sans"/>
                <a:sym typeface="DM Sans"/>
              </a:rPr>
              <a:t>XGBoost</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p:txBody>
      </p:sp>
      <p:sp>
        <p:nvSpPr>
          <p:cNvPr id="5022" name="Google Shape;5022;p72"/>
          <p:cNvSpPr/>
          <p:nvPr/>
        </p:nvSpPr>
        <p:spPr>
          <a:xfrm>
            <a:off x="6338875" y="2738475"/>
            <a:ext cx="1689900" cy="1485600"/>
          </a:xfrm>
          <a:prstGeom prst="roundRect">
            <a:avLst>
              <a:gd fmla="val 16667" name="adj"/>
            </a:avLst>
          </a:prstGeom>
          <a:solidFill>
            <a:schemeClr val="lt2"/>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rPr b="1" lang="en" sz="1700">
                <a:solidFill>
                  <a:schemeClr val="accent5"/>
                </a:solidFill>
                <a:latin typeface="DM Sans"/>
                <a:ea typeface="DM Sans"/>
                <a:cs typeface="DM Sans"/>
                <a:sym typeface="DM Sans"/>
              </a:rPr>
              <a:t>Logistic Regression</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p:txBody>
      </p:sp>
      <p:sp>
        <p:nvSpPr>
          <p:cNvPr id="5023" name="Google Shape;5023;p72"/>
          <p:cNvSpPr/>
          <p:nvPr/>
        </p:nvSpPr>
        <p:spPr>
          <a:xfrm>
            <a:off x="4169925" y="2738475"/>
            <a:ext cx="1689900" cy="14856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rPr b="1" lang="en" sz="1700">
                <a:solidFill>
                  <a:schemeClr val="accent5"/>
                </a:solidFill>
                <a:latin typeface="DM Sans"/>
                <a:ea typeface="DM Sans"/>
                <a:cs typeface="DM Sans"/>
                <a:sym typeface="DM Sans"/>
              </a:rPr>
              <a:t>Random Forest</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p:txBody>
      </p:sp>
      <p:cxnSp>
        <p:nvCxnSpPr>
          <p:cNvPr id="5024" name="Google Shape;5024;p72"/>
          <p:cNvCxnSpPr/>
          <p:nvPr/>
        </p:nvCxnSpPr>
        <p:spPr>
          <a:xfrm>
            <a:off x="4748325" y="2306400"/>
            <a:ext cx="533100" cy="0"/>
          </a:xfrm>
          <a:prstGeom prst="straightConnector1">
            <a:avLst/>
          </a:prstGeom>
          <a:noFill/>
          <a:ln cap="flat" cmpd="sng" w="28575">
            <a:solidFill>
              <a:schemeClr val="accent5"/>
            </a:solidFill>
            <a:prstDash val="solid"/>
            <a:round/>
            <a:headEnd len="med" w="med" type="none"/>
            <a:tailEnd len="med" w="med" type="none"/>
          </a:ln>
        </p:spPr>
      </p:cxnSp>
      <p:cxnSp>
        <p:nvCxnSpPr>
          <p:cNvPr id="5025" name="Google Shape;5025;p72"/>
          <p:cNvCxnSpPr/>
          <p:nvPr/>
        </p:nvCxnSpPr>
        <p:spPr>
          <a:xfrm>
            <a:off x="6917275" y="2311375"/>
            <a:ext cx="533100" cy="0"/>
          </a:xfrm>
          <a:prstGeom prst="straightConnector1">
            <a:avLst/>
          </a:prstGeom>
          <a:noFill/>
          <a:ln cap="flat" cmpd="sng" w="28575">
            <a:solidFill>
              <a:schemeClr val="accent5"/>
            </a:solidFill>
            <a:prstDash val="solid"/>
            <a:round/>
            <a:headEnd len="med" w="med" type="none"/>
            <a:tailEnd len="med" w="med" type="none"/>
          </a:ln>
        </p:spPr>
      </p:cxnSp>
      <p:cxnSp>
        <p:nvCxnSpPr>
          <p:cNvPr id="5026" name="Google Shape;5026;p72"/>
          <p:cNvCxnSpPr/>
          <p:nvPr/>
        </p:nvCxnSpPr>
        <p:spPr>
          <a:xfrm>
            <a:off x="6917275" y="4090275"/>
            <a:ext cx="533100" cy="0"/>
          </a:xfrm>
          <a:prstGeom prst="straightConnector1">
            <a:avLst/>
          </a:prstGeom>
          <a:noFill/>
          <a:ln cap="flat" cmpd="sng" w="28575">
            <a:solidFill>
              <a:schemeClr val="accent5"/>
            </a:solidFill>
            <a:prstDash val="solid"/>
            <a:round/>
            <a:headEnd len="med" w="med" type="none"/>
            <a:tailEnd len="med" w="med" type="none"/>
          </a:ln>
        </p:spPr>
      </p:cxnSp>
      <p:cxnSp>
        <p:nvCxnSpPr>
          <p:cNvPr id="5027" name="Google Shape;5027;p72"/>
          <p:cNvCxnSpPr/>
          <p:nvPr/>
        </p:nvCxnSpPr>
        <p:spPr>
          <a:xfrm>
            <a:off x="4748325" y="4090275"/>
            <a:ext cx="533100" cy="0"/>
          </a:xfrm>
          <a:prstGeom prst="straightConnector1">
            <a:avLst/>
          </a:prstGeom>
          <a:noFill/>
          <a:ln cap="flat" cmpd="sng" w="28575">
            <a:solidFill>
              <a:schemeClr val="accent5"/>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1" name="Shape 5031"/>
        <p:cNvGrpSpPr/>
        <p:nvPr/>
      </p:nvGrpSpPr>
      <p:grpSpPr>
        <a:xfrm>
          <a:off x="0" y="0"/>
          <a:ext cx="0" cy="0"/>
          <a:chOff x="0" y="0"/>
          <a:chExt cx="0" cy="0"/>
        </a:xfrm>
      </p:grpSpPr>
      <p:sp>
        <p:nvSpPr>
          <p:cNvPr id="5032" name="Google Shape;5032;p73"/>
          <p:cNvSpPr/>
          <p:nvPr/>
        </p:nvSpPr>
        <p:spPr>
          <a:xfrm>
            <a:off x="6338875" y="978250"/>
            <a:ext cx="1689900" cy="1485600"/>
          </a:xfrm>
          <a:prstGeom prst="roundRect">
            <a:avLst>
              <a:gd fmla="val 16667" name="adj"/>
            </a:avLst>
          </a:prstGeom>
          <a:solidFill>
            <a:schemeClr val="accent5"/>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12121"/>
                </a:solidFill>
                <a:latin typeface="DM Sans"/>
                <a:ea typeface="DM Sans"/>
                <a:cs typeface="DM Sans"/>
                <a:sym typeface="DM Sans"/>
              </a:rPr>
              <a:t>XGBoost</a:t>
            </a:r>
            <a:endParaRPr b="1">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Mean Accuracy</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0.6419</a:t>
            </a:r>
            <a:endParaRPr b="1" sz="1200">
              <a:solidFill>
                <a:srgbClr val="212121"/>
              </a:solidFill>
              <a:latin typeface="DM Sans"/>
              <a:ea typeface="DM Sans"/>
              <a:cs typeface="DM Sans"/>
              <a:sym typeface="DM Sans"/>
            </a:endParaRPr>
          </a:p>
          <a:p>
            <a:pPr indent="0" lvl="0" marL="0" rtl="0" algn="ctr">
              <a:spcBef>
                <a:spcPts val="0"/>
              </a:spcBef>
              <a:spcAft>
                <a:spcPts val="0"/>
              </a:spcAft>
              <a:buNone/>
            </a:pPr>
            <a:r>
              <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STD</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0.001856</a:t>
            </a:r>
            <a:endParaRPr b="1" sz="1200">
              <a:solidFill>
                <a:srgbClr val="212121"/>
              </a:solidFill>
              <a:latin typeface="DM Sans"/>
              <a:ea typeface="DM Sans"/>
              <a:cs typeface="DM Sans"/>
              <a:sym typeface="DM Sans"/>
            </a:endParaRPr>
          </a:p>
        </p:txBody>
      </p:sp>
      <p:sp>
        <p:nvSpPr>
          <p:cNvPr id="5033" name="Google Shape;5033;p73"/>
          <p:cNvSpPr/>
          <p:nvPr/>
        </p:nvSpPr>
        <p:spPr>
          <a:xfrm>
            <a:off x="4169925" y="978250"/>
            <a:ext cx="1689900" cy="1485600"/>
          </a:xfrm>
          <a:prstGeom prst="roundRect">
            <a:avLst>
              <a:gd fmla="val 16667" name="adj"/>
            </a:avLst>
          </a:prstGeom>
          <a:solidFill>
            <a:schemeClr val="accent5"/>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12121"/>
                </a:solidFill>
                <a:latin typeface="DM Sans"/>
                <a:ea typeface="DM Sans"/>
                <a:cs typeface="DM Sans"/>
                <a:sym typeface="DM Sans"/>
              </a:rPr>
              <a:t>AdaBoost</a:t>
            </a:r>
            <a:endParaRPr b="1">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Mean Accuracy</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0.6127</a:t>
            </a:r>
            <a:endParaRPr b="1" sz="1200">
              <a:solidFill>
                <a:srgbClr val="212121"/>
              </a:solidFill>
              <a:latin typeface="DM Sans"/>
              <a:ea typeface="DM Sans"/>
              <a:cs typeface="DM Sans"/>
              <a:sym typeface="DM Sans"/>
            </a:endParaRPr>
          </a:p>
          <a:p>
            <a:pPr indent="0" lvl="0" marL="0" rtl="0" algn="ctr">
              <a:spcBef>
                <a:spcPts val="0"/>
              </a:spcBef>
              <a:spcAft>
                <a:spcPts val="0"/>
              </a:spcAft>
              <a:buNone/>
            </a:pPr>
            <a:r>
              <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STD</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0.001799</a:t>
            </a:r>
            <a:endParaRPr b="1" sz="1200">
              <a:solidFill>
                <a:srgbClr val="212121"/>
              </a:solidFill>
              <a:latin typeface="DM Sans"/>
              <a:ea typeface="DM Sans"/>
              <a:cs typeface="DM Sans"/>
              <a:sym typeface="DM Sans"/>
            </a:endParaRPr>
          </a:p>
        </p:txBody>
      </p:sp>
      <p:sp>
        <p:nvSpPr>
          <p:cNvPr id="5034" name="Google Shape;5034;p73"/>
          <p:cNvSpPr/>
          <p:nvPr/>
        </p:nvSpPr>
        <p:spPr>
          <a:xfrm>
            <a:off x="4169925" y="2738475"/>
            <a:ext cx="1689900" cy="1485600"/>
          </a:xfrm>
          <a:prstGeom prst="roundRect">
            <a:avLst>
              <a:gd fmla="val 16667" name="adj"/>
            </a:avLst>
          </a:prstGeom>
          <a:solidFill>
            <a:schemeClr val="accent5"/>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12121"/>
                </a:solidFill>
                <a:latin typeface="DM Sans"/>
                <a:ea typeface="DM Sans"/>
                <a:cs typeface="DM Sans"/>
                <a:sym typeface="DM Sans"/>
              </a:rPr>
              <a:t>RandomForest</a:t>
            </a:r>
            <a:endParaRPr b="1">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Mean Accuracy</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chemeClr val="dk2"/>
                </a:solidFill>
                <a:latin typeface="DM Sans"/>
                <a:ea typeface="DM Sans"/>
                <a:cs typeface="DM Sans"/>
                <a:sym typeface="DM Sans"/>
              </a:rPr>
              <a:t>0.7299</a:t>
            </a:r>
            <a:endParaRPr b="1" sz="1200">
              <a:solidFill>
                <a:schemeClr val="dk2"/>
              </a:solidFill>
              <a:latin typeface="DM Sans"/>
              <a:ea typeface="DM Sans"/>
              <a:cs typeface="DM Sans"/>
              <a:sym typeface="DM Sans"/>
            </a:endParaRPr>
          </a:p>
          <a:p>
            <a:pPr indent="0" lvl="0" marL="0" rtl="0" algn="ctr">
              <a:spcBef>
                <a:spcPts val="0"/>
              </a:spcBef>
              <a:spcAft>
                <a:spcPts val="0"/>
              </a:spcAft>
              <a:buNone/>
            </a:pPr>
            <a:r>
              <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STD</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chemeClr val="dk2"/>
                </a:solidFill>
                <a:latin typeface="DM Sans"/>
                <a:ea typeface="DM Sans"/>
                <a:cs typeface="DM Sans"/>
                <a:sym typeface="DM Sans"/>
              </a:rPr>
              <a:t>0.001901</a:t>
            </a:r>
            <a:endParaRPr b="1" sz="1200">
              <a:solidFill>
                <a:schemeClr val="dk2"/>
              </a:solidFill>
              <a:latin typeface="DM Sans"/>
              <a:ea typeface="DM Sans"/>
              <a:cs typeface="DM Sans"/>
              <a:sym typeface="DM Sans"/>
            </a:endParaRPr>
          </a:p>
        </p:txBody>
      </p:sp>
      <p:sp>
        <p:nvSpPr>
          <p:cNvPr id="5035" name="Google Shape;5035;p73"/>
          <p:cNvSpPr/>
          <p:nvPr/>
        </p:nvSpPr>
        <p:spPr>
          <a:xfrm>
            <a:off x="6338875" y="2738475"/>
            <a:ext cx="1689900" cy="1485600"/>
          </a:xfrm>
          <a:prstGeom prst="roundRect">
            <a:avLst>
              <a:gd fmla="val 16667" name="adj"/>
            </a:avLst>
          </a:prstGeom>
          <a:solidFill>
            <a:schemeClr val="accent5"/>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12121"/>
                </a:solidFill>
                <a:latin typeface="DM Sans"/>
                <a:ea typeface="DM Sans"/>
                <a:cs typeface="DM Sans"/>
                <a:sym typeface="DM Sans"/>
              </a:rPr>
              <a:t>Logistic</a:t>
            </a:r>
            <a:endParaRPr b="1">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Mean Accuracy</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0.5995</a:t>
            </a:r>
            <a:endParaRPr b="1" sz="1200">
              <a:solidFill>
                <a:srgbClr val="212121"/>
              </a:solidFill>
              <a:latin typeface="DM Sans"/>
              <a:ea typeface="DM Sans"/>
              <a:cs typeface="DM Sans"/>
              <a:sym typeface="DM Sans"/>
            </a:endParaRPr>
          </a:p>
          <a:p>
            <a:pPr indent="0" lvl="0" marL="0" rtl="0" algn="ctr">
              <a:spcBef>
                <a:spcPts val="0"/>
              </a:spcBef>
              <a:spcAft>
                <a:spcPts val="0"/>
              </a:spcAft>
              <a:buNone/>
            </a:pPr>
            <a:r>
              <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lang="en" sz="1200">
                <a:solidFill>
                  <a:srgbClr val="212121"/>
                </a:solidFill>
                <a:latin typeface="DM Sans"/>
                <a:ea typeface="DM Sans"/>
                <a:cs typeface="DM Sans"/>
                <a:sym typeface="DM Sans"/>
              </a:rPr>
              <a:t>STD</a:t>
            </a:r>
            <a:endParaRPr sz="1200">
              <a:solidFill>
                <a:srgbClr val="212121"/>
              </a:solidFill>
              <a:latin typeface="DM Sans"/>
              <a:ea typeface="DM Sans"/>
              <a:cs typeface="DM Sans"/>
              <a:sym typeface="DM Sans"/>
            </a:endParaRPr>
          </a:p>
          <a:p>
            <a:pPr indent="0" lvl="0" marL="0" rtl="0" algn="ctr">
              <a:spcBef>
                <a:spcPts val="0"/>
              </a:spcBef>
              <a:spcAft>
                <a:spcPts val="0"/>
              </a:spcAft>
              <a:buNone/>
            </a:pPr>
            <a:r>
              <a:rPr b="1" lang="en" sz="1200">
                <a:solidFill>
                  <a:srgbClr val="212121"/>
                </a:solidFill>
                <a:latin typeface="DM Sans"/>
                <a:ea typeface="DM Sans"/>
                <a:cs typeface="DM Sans"/>
                <a:sym typeface="DM Sans"/>
              </a:rPr>
              <a:t>0.001651</a:t>
            </a:r>
            <a:endParaRPr b="1" sz="1200">
              <a:solidFill>
                <a:srgbClr val="212121"/>
              </a:solidFill>
              <a:latin typeface="DM Sans"/>
              <a:ea typeface="DM Sans"/>
              <a:cs typeface="DM Sans"/>
              <a:sym typeface="DM Sans"/>
            </a:endParaRPr>
          </a:p>
        </p:txBody>
      </p:sp>
      <p:sp>
        <p:nvSpPr>
          <p:cNvPr id="5036" name="Google Shape;5036;p73"/>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037" name="Google Shape;5037;p73"/>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5038" name="Google Shape;5038;p73"/>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5039" name="Google Shape;5039;p73"/>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5040" name="Google Shape;5040;p73"/>
          <p:cNvSpPr txBox="1"/>
          <p:nvPr/>
        </p:nvSpPr>
        <p:spPr>
          <a:xfrm>
            <a:off x="194575" y="841950"/>
            <a:ext cx="30978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DM Sans"/>
                <a:ea typeface="DM Sans"/>
                <a:cs typeface="DM Sans"/>
                <a:sym typeface="DM Sans"/>
              </a:rPr>
              <a:t>Modeling</a:t>
            </a:r>
            <a:endParaRPr b="1" sz="3000">
              <a:solidFill>
                <a:schemeClr val="dk1"/>
              </a:solidFill>
              <a:latin typeface="DM Sans"/>
              <a:ea typeface="DM Sans"/>
              <a:cs typeface="DM Sans"/>
              <a:sym typeface="DM Sans"/>
            </a:endParaRPr>
          </a:p>
        </p:txBody>
      </p:sp>
      <p:sp>
        <p:nvSpPr>
          <p:cNvPr id="5041" name="Google Shape;5041;p73"/>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5042" name="Google Shape;5042;p73"/>
          <p:cNvSpPr txBox="1"/>
          <p:nvPr/>
        </p:nvSpPr>
        <p:spPr>
          <a:xfrm>
            <a:off x="416725" y="1430363"/>
            <a:ext cx="2653500" cy="179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lang="en" sz="1200">
                <a:solidFill>
                  <a:schemeClr val="dk1"/>
                </a:solidFill>
                <a:latin typeface="Poppins"/>
                <a:ea typeface="Poppins"/>
                <a:cs typeface="Poppins"/>
                <a:sym typeface="Poppins"/>
              </a:rPr>
              <a:t>As it can be seen, the random forest classifier has the best performance among all classifiers. Hence, this model was selected for doing a grid search to find the best set of model parameters.</a:t>
            </a:r>
            <a:endParaRPr sz="1200">
              <a:solidFill>
                <a:schemeClr val="dk1"/>
              </a:solidFill>
              <a:latin typeface="Poppins"/>
              <a:ea typeface="Poppins"/>
              <a:cs typeface="Poppins"/>
              <a:sym typeface="Poppins"/>
            </a:endParaRPr>
          </a:p>
        </p:txBody>
      </p:sp>
      <p:grpSp>
        <p:nvGrpSpPr>
          <p:cNvPr id="5043" name="Google Shape;5043;p73"/>
          <p:cNvGrpSpPr/>
          <p:nvPr/>
        </p:nvGrpSpPr>
        <p:grpSpPr>
          <a:xfrm>
            <a:off x="1003831" y="3369852"/>
            <a:ext cx="1479300" cy="1248004"/>
            <a:chOff x="7449906" y="3611627"/>
            <a:chExt cx="1479300" cy="1248004"/>
          </a:xfrm>
        </p:grpSpPr>
        <p:sp>
          <p:nvSpPr>
            <p:cNvPr id="5044" name="Google Shape;5044;p73"/>
            <p:cNvSpPr/>
            <p:nvPr/>
          </p:nvSpPr>
          <p:spPr>
            <a:xfrm>
              <a:off x="7449906" y="4734525"/>
              <a:ext cx="1479300" cy="125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5045" name="Google Shape;5045;p73"/>
            <p:cNvGrpSpPr/>
            <p:nvPr/>
          </p:nvGrpSpPr>
          <p:grpSpPr>
            <a:xfrm>
              <a:off x="7519796" y="3611627"/>
              <a:ext cx="1339527" cy="1248004"/>
              <a:chOff x="7225131" y="3643045"/>
              <a:chExt cx="1307238" cy="1217922"/>
            </a:xfrm>
          </p:grpSpPr>
          <p:grpSp>
            <p:nvGrpSpPr>
              <p:cNvPr id="5046" name="Google Shape;5046;p73"/>
              <p:cNvGrpSpPr/>
              <p:nvPr/>
            </p:nvGrpSpPr>
            <p:grpSpPr>
              <a:xfrm>
                <a:off x="7797289" y="3643045"/>
                <a:ext cx="374657" cy="463150"/>
                <a:chOff x="8243489" y="4050570"/>
                <a:chExt cx="374657" cy="463150"/>
              </a:xfrm>
            </p:grpSpPr>
            <p:sp>
              <p:nvSpPr>
                <p:cNvPr id="5047" name="Google Shape;5047;p73"/>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3"/>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5049" name="Google Shape;5049;p73"/>
              <p:cNvGrpSpPr/>
              <p:nvPr/>
            </p:nvGrpSpPr>
            <p:grpSpPr>
              <a:xfrm>
                <a:off x="7225131" y="4174073"/>
                <a:ext cx="1307238" cy="686893"/>
                <a:chOff x="2194925" y="1462603"/>
                <a:chExt cx="5820293" cy="3058297"/>
              </a:xfrm>
            </p:grpSpPr>
            <p:sp>
              <p:nvSpPr>
                <p:cNvPr id="5050" name="Google Shape;5050;p73"/>
                <p:cNvSpPr/>
                <p:nvPr/>
              </p:nvSpPr>
              <p:spPr>
                <a:xfrm>
                  <a:off x="5201756" y="3320121"/>
                  <a:ext cx="733114" cy="701930"/>
                </a:xfrm>
                <a:custGeom>
                  <a:rect b="b" l="l" r="r" t="t"/>
                  <a:pathLst>
                    <a:path extrusionOk="0" h="2454" w="2563">
                      <a:moveTo>
                        <a:pt x="1484" y="1"/>
                      </a:moveTo>
                      <a:lnTo>
                        <a:pt x="1226" y="14"/>
                      </a:lnTo>
                      <a:cubicBezTo>
                        <a:pt x="546" y="43"/>
                        <a:pt x="0" y="615"/>
                        <a:pt x="29" y="1282"/>
                      </a:cubicBezTo>
                      <a:cubicBezTo>
                        <a:pt x="68" y="1944"/>
                        <a:pt x="610" y="2453"/>
                        <a:pt x="1281" y="2453"/>
                      </a:cubicBezTo>
                      <a:cubicBezTo>
                        <a:pt x="1299" y="2453"/>
                        <a:pt x="1318" y="2453"/>
                        <a:pt x="1337" y="2452"/>
                      </a:cubicBezTo>
                      <a:lnTo>
                        <a:pt x="1595" y="2439"/>
                      </a:lnTo>
                      <a:lnTo>
                        <a:pt x="1595" y="2413"/>
                      </a:lnTo>
                      <a:cubicBezTo>
                        <a:pt x="2154" y="2276"/>
                        <a:pt x="2563" y="1759"/>
                        <a:pt x="2533" y="1174"/>
                      </a:cubicBezTo>
                      <a:cubicBezTo>
                        <a:pt x="2507" y="586"/>
                        <a:pt x="2056" y="112"/>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3"/>
                <p:cNvSpPr/>
                <p:nvPr/>
              </p:nvSpPr>
              <p:spPr>
                <a:xfrm>
                  <a:off x="5327040" y="3319835"/>
                  <a:ext cx="631285" cy="698497"/>
                </a:xfrm>
                <a:custGeom>
                  <a:rect b="b" l="l" r="r" t="t"/>
                  <a:pathLst>
                    <a:path extrusionOk="0" h="2442" w="2207">
                      <a:moveTo>
                        <a:pt x="1089" y="1"/>
                      </a:moveTo>
                      <a:cubicBezTo>
                        <a:pt x="1075" y="1"/>
                        <a:pt x="1060" y="1"/>
                        <a:pt x="1046" y="2"/>
                      </a:cubicBezTo>
                      <a:cubicBezTo>
                        <a:pt x="448" y="31"/>
                        <a:pt x="0" y="587"/>
                        <a:pt x="26" y="1270"/>
                      </a:cubicBezTo>
                      <a:cubicBezTo>
                        <a:pt x="52" y="1921"/>
                        <a:pt x="532" y="2441"/>
                        <a:pt x="1114" y="2441"/>
                      </a:cubicBezTo>
                      <a:cubicBezTo>
                        <a:pt x="1129" y="2441"/>
                        <a:pt x="1143" y="2441"/>
                        <a:pt x="1157" y="2440"/>
                      </a:cubicBezTo>
                      <a:cubicBezTo>
                        <a:pt x="1742" y="2414"/>
                        <a:pt x="2206" y="1842"/>
                        <a:pt x="2177" y="1175"/>
                      </a:cubicBezTo>
                      <a:cubicBezTo>
                        <a:pt x="2139" y="509"/>
                        <a:pt x="165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3"/>
                <p:cNvSpPr/>
                <p:nvPr/>
              </p:nvSpPr>
              <p:spPr>
                <a:xfrm>
                  <a:off x="2439773" y="3390200"/>
                  <a:ext cx="732256" cy="702216"/>
                </a:xfrm>
                <a:custGeom>
                  <a:rect b="b" l="l" r="r" t="t"/>
                  <a:pathLst>
                    <a:path extrusionOk="0" h="2455" w="2560">
                      <a:moveTo>
                        <a:pt x="1484" y="1"/>
                      </a:moveTo>
                      <a:lnTo>
                        <a:pt x="1226" y="14"/>
                      </a:lnTo>
                      <a:cubicBezTo>
                        <a:pt x="533" y="43"/>
                        <a:pt x="1" y="615"/>
                        <a:pt x="27" y="1295"/>
                      </a:cubicBezTo>
                      <a:cubicBezTo>
                        <a:pt x="68" y="1937"/>
                        <a:pt x="599" y="2455"/>
                        <a:pt x="1257" y="2455"/>
                      </a:cubicBezTo>
                      <a:cubicBezTo>
                        <a:pt x="1282" y="2455"/>
                        <a:pt x="1308" y="2454"/>
                        <a:pt x="1334" y="2452"/>
                      </a:cubicBezTo>
                      <a:lnTo>
                        <a:pt x="1596" y="2439"/>
                      </a:lnTo>
                      <a:lnTo>
                        <a:pt x="1596" y="2426"/>
                      </a:lnTo>
                      <a:cubicBezTo>
                        <a:pt x="2151" y="2276"/>
                        <a:pt x="2560" y="1773"/>
                        <a:pt x="2534" y="1187"/>
                      </a:cubicBezTo>
                      <a:cubicBezTo>
                        <a:pt x="2508" y="602"/>
                        <a:pt x="2056" y="125"/>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3"/>
                <p:cNvSpPr/>
                <p:nvPr/>
              </p:nvSpPr>
              <p:spPr>
                <a:xfrm>
                  <a:off x="2564200" y="3390200"/>
                  <a:ext cx="631285" cy="698211"/>
                </a:xfrm>
                <a:custGeom>
                  <a:rect b="b" l="l" r="r" t="t"/>
                  <a:pathLst>
                    <a:path extrusionOk="0" h="2441" w="2207">
                      <a:moveTo>
                        <a:pt x="1091" y="0"/>
                      </a:moveTo>
                      <a:cubicBezTo>
                        <a:pt x="1077" y="0"/>
                        <a:pt x="1063" y="0"/>
                        <a:pt x="1049" y="1"/>
                      </a:cubicBezTo>
                      <a:cubicBezTo>
                        <a:pt x="451" y="30"/>
                        <a:pt x="0" y="602"/>
                        <a:pt x="30" y="1269"/>
                      </a:cubicBezTo>
                      <a:cubicBezTo>
                        <a:pt x="55" y="1933"/>
                        <a:pt x="535" y="2440"/>
                        <a:pt x="1117" y="2440"/>
                      </a:cubicBezTo>
                      <a:cubicBezTo>
                        <a:pt x="1131" y="2440"/>
                        <a:pt x="1146" y="2440"/>
                        <a:pt x="1161" y="2439"/>
                      </a:cubicBezTo>
                      <a:cubicBezTo>
                        <a:pt x="1746" y="2426"/>
                        <a:pt x="2207" y="1854"/>
                        <a:pt x="2167" y="1174"/>
                      </a:cubicBezTo>
                      <a:cubicBezTo>
                        <a:pt x="2142" y="520"/>
                        <a:pt x="1658" y="0"/>
                        <a:pt x="1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3"/>
                <p:cNvSpPr/>
                <p:nvPr/>
              </p:nvSpPr>
              <p:spPr>
                <a:xfrm>
                  <a:off x="2225817" y="2728312"/>
                  <a:ext cx="3709048" cy="1102665"/>
                </a:xfrm>
                <a:custGeom>
                  <a:rect b="b" l="l" r="r" t="t"/>
                  <a:pathLst>
                    <a:path extrusionOk="0" h="3855" w="12967">
                      <a:moveTo>
                        <a:pt x="12447" y="1"/>
                      </a:moveTo>
                      <a:lnTo>
                        <a:pt x="3432" y="367"/>
                      </a:lnTo>
                      <a:lnTo>
                        <a:pt x="2834" y="723"/>
                      </a:lnTo>
                      <a:lnTo>
                        <a:pt x="2327" y="586"/>
                      </a:lnTo>
                      <a:lnTo>
                        <a:pt x="1785" y="1008"/>
                      </a:lnTo>
                      <a:lnTo>
                        <a:pt x="0" y="1321"/>
                      </a:lnTo>
                      <a:lnTo>
                        <a:pt x="245" y="3855"/>
                      </a:lnTo>
                      <a:lnTo>
                        <a:pt x="4972" y="3815"/>
                      </a:lnTo>
                      <a:lnTo>
                        <a:pt x="12967" y="3459"/>
                      </a:lnTo>
                      <a:lnTo>
                        <a:pt x="12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3"/>
                <p:cNvSpPr/>
                <p:nvPr/>
              </p:nvSpPr>
              <p:spPr>
                <a:xfrm>
                  <a:off x="3207499" y="1547556"/>
                  <a:ext cx="2415015" cy="1285727"/>
                </a:xfrm>
                <a:custGeom>
                  <a:rect b="b" l="l" r="r" t="t"/>
                  <a:pathLst>
                    <a:path extrusionOk="0" h="4495" w="8443">
                      <a:moveTo>
                        <a:pt x="5978" y="0"/>
                      </a:moveTo>
                      <a:lnTo>
                        <a:pt x="2030" y="164"/>
                      </a:lnTo>
                      <a:lnTo>
                        <a:pt x="0" y="4495"/>
                      </a:lnTo>
                      <a:lnTo>
                        <a:pt x="8443" y="4142"/>
                      </a:lnTo>
                      <a:lnTo>
                        <a:pt x="5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3"/>
                <p:cNvSpPr/>
                <p:nvPr/>
              </p:nvSpPr>
              <p:spPr>
                <a:xfrm>
                  <a:off x="3615961" y="2728312"/>
                  <a:ext cx="4399257" cy="1091510"/>
                </a:xfrm>
                <a:custGeom>
                  <a:rect b="b" l="l" r="r" t="t"/>
                  <a:pathLst>
                    <a:path extrusionOk="0" h="3816" w="15380">
                      <a:moveTo>
                        <a:pt x="12313" y="1"/>
                      </a:moveTo>
                      <a:lnTo>
                        <a:pt x="3910" y="138"/>
                      </a:lnTo>
                      <a:lnTo>
                        <a:pt x="2821" y="641"/>
                      </a:lnTo>
                      <a:lnTo>
                        <a:pt x="1540" y="792"/>
                      </a:lnTo>
                      <a:lnTo>
                        <a:pt x="641" y="1334"/>
                      </a:lnTo>
                      <a:lnTo>
                        <a:pt x="0" y="1446"/>
                      </a:lnTo>
                      <a:lnTo>
                        <a:pt x="112" y="3815"/>
                      </a:lnTo>
                      <a:lnTo>
                        <a:pt x="15379" y="3145"/>
                      </a:lnTo>
                      <a:lnTo>
                        <a:pt x="14860" y="40"/>
                      </a:lnTo>
                      <a:lnTo>
                        <a:pt x="123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3"/>
                <p:cNvSpPr/>
                <p:nvPr/>
              </p:nvSpPr>
              <p:spPr>
                <a:xfrm>
                  <a:off x="4419156" y="1462603"/>
                  <a:ext cx="2672162" cy="1725935"/>
                </a:xfrm>
                <a:custGeom>
                  <a:rect b="b" l="l" r="r" t="t"/>
                  <a:pathLst>
                    <a:path extrusionOk="0" h="6034" w="9342">
                      <a:moveTo>
                        <a:pt x="8499" y="0"/>
                      </a:moveTo>
                      <a:lnTo>
                        <a:pt x="1742" y="297"/>
                      </a:lnTo>
                      <a:lnTo>
                        <a:pt x="1102" y="4563"/>
                      </a:lnTo>
                      <a:lnTo>
                        <a:pt x="0" y="6034"/>
                      </a:lnTo>
                      <a:lnTo>
                        <a:pt x="0" y="6034"/>
                      </a:lnTo>
                      <a:lnTo>
                        <a:pt x="9342" y="4426"/>
                      </a:lnTo>
                      <a:lnTo>
                        <a:pt x="84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3"/>
                <p:cNvSpPr/>
                <p:nvPr/>
              </p:nvSpPr>
              <p:spPr>
                <a:xfrm>
                  <a:off x="5731784" y="1536400"/>
                  <a:ext cx="1184767" cy="1192194"/>
                </a:xfrm>
                <a:custGeom>
                  <a:rect b="b" l="l" r="r" t="t"/>
                  <a:pathLst>
                    <a:path extrusionOk="0" h="4168" w="4142">
                      <a:moveTo>
                        <a:pt x="3583" y="0"/>
                      </a:moveTo>
                      <a:lnTo>
                        <a:pt x="0" y="164"/>
                      </a:lnTo>
                      <a:lnTo>
                        <a:pt x="177" y="4168"/>
                      </a:lnTo>
                      <a:lnTo>
                        <a:pt x="4142" y="3991"/>
                      </a:lnTo>
                      <a:lnTo>
                        <a:pt x="3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3"/>
                <p:cNvSpPr/>
                <p:nvPr/>
              </p:nvSpPr>
              <p:spPr>
                <a:xfrm>
                  <a:off x="4843636" y="1586743"/>
                  <a:ext cx="825790" cy="1181325"/>
                </a:xfrm>
                <a:custGeom>
                  <a:rect b="b" l="l" r="r" t="t"/>
                  <a:pathLst>
                    <a:path extrusionOk="0" h="4130" w="2887">
                      <a:moveTo>
                        <a:pt x="2710" y="1"/>
                      </a:moveTo>
                      <a:lnTo>
                        <a:pt x="464" y="96"/>
                      </a:lnTo>
                      <a:lnTo>
                        <a:pt x="0" y="4129"/>
                      </a:lnTo>
                      <a:lnTo>
                        <a:pt x="2886" y="4005"/>
                      </a:lnTo>
                      <a:lnTo>
                        <a:pt x="2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3"/>
                <p:cNvSpPr/>
                <p:nvPr/>
              </p:nvSpPr>
              <p:spPr>
                <a:xfrm>
                  <a:off x="5731784" y="1536400"/>
                  <a:ext cx="1102675" cy="545183"/>
                </a:xfrm>
                <a:custGeom>
                  <a:rect b="b" l="l" r="r" t="t"/>
                  <a:pathLst>
                    <a:path extrusionOk="0" h="1906" w="3855">
                      <a:moveTo>
                        <a:pt x="3583" y="0"/>
                      </a:moveTo>
                      <a:lnTo>
                        <a:pt x="0" y="164"/>
                      </a:lnTo>
                      <a:lnTo>
                        <a:pt x="82" y="1906"/>
                      </a:lnTo>
                      <a:lnTo>
                        <a:pt x="3854" y="1906"/>
                      </a:lnTo>
                      <a:lnTo>
                        <a:pt x="3583"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3"/>
                <p:cNvSpPr/>
                <p:nvPr/>
              </p:nvSpPr>
              <p:spPr>
                <a:xfrm>
                  <a:off x="4921153" y="1586743"/>
                  <a:ext cx="721101" cy="494841"/>
                </a:xfrm>
                <a:custGeom>
                  <a:rect b="b" l="l" r="r" t="t"/>
                  <a:pathLst>
                    <a:path extrusionOk="0" h="1730" w="2521">
                      <a:moveTo>
                        <a:pt x="2439" y="1"/>
                      </a:moveTo>
                      <a:lnTo>
                        <a:pt x="193" y="96"/>
                      </a:lnTo>
                      <a:lnTo>
                        <a:pt x="0" y="1730"/>
                      </a:lnTo>
                      <a:lnTo>
                        <a:pt x="2521" y="1730"/>
                      </a:lnTo>
                      <a:lnTo>
                        <a:pt x="2439"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3"/>
                <p:cNvSpPr/>
                <p:nvPr/>
              </p:nvSpPr>
              <p:spPr>
                <a:xfrm>
                  <a:off x="3207499" y="1626216"/>
                  <a:ext cx="1699063" cy="1207068"/>
                </a:xfrm>
                <a:custGeom>
                  <a:rect b="b" l="l" r="r" t="t"/>
                  <a:pathLst>
                    <a:path extrusionOk="0" h="4220" w="5940">
                      <a:moveTo>
                        <a:pt x="5939" y="0"/>
                      </a:moveTo>
                      <a:lnTo>
                        <a:pt x="1893" y="177"/>
                      </a:lnTo>
                      <a:lnTo>
                        <a:pt x="0" y="4220"/>
                      </a:lnTo>
                      <a:lnTo>
                        <a:pt x="5338" y="3991"/>
                      </a:lnTo>
                      <a:lnTo>
                        <a:pt x="5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3"/>
                <p:cNvSpPr/>
                <p:nvPr/>
              </p:nvSpPr>
              <p:spPr>
                <a:xfrm>
                  <a:off x="3702059" y="2284385"/>
                  <a:ext cx="1106107" cy="530309"/>
                </a:xfrm>
                <a:custGeom>
                  <a:rect b="b" l="l" r="r" t="t"/>
                  <a:pathLst>
                    <a:path extrusionOk="0" h="1854" w="3867">
                      <a:moveTo>
                        <a:pt x="3867" y="0"/>
                      </a:moveTo>
                      <a:lnTo>
                        <a:pt x="3200" y="804"/>
                      </a:lnTo>
                      <a:lnTo>
                        <a:pt x="2206" y="396"/>
                      </a:lnTo>
                      <a:lnTo>
                        <a:pt x="1540" y="1049"/>
                      </a:lnTo>
                      <a:lnTo>
                        <a:pt x="654" y="723"/>
                      </a:lnTo>
                      <a:lnTo>
                        <a:pt x="0" y="1853"/>
                      </a:lnTo>
                      <a:lnTo>
                        <a:pt x="0" y="1853"/>
                      </a:lnTo>
                      <a:lnTo>
                        <a:pt x="3609" y="1690"/>
                      </a:lnTo>
                      <a:lnTo>
                        <a:pt x="3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3"/>
                <p:cNvSpPr/>
                <p:nvPr/>
              </p:nvSpPr>
              <p:spPr>
                <a:xfrm>
                  <a:off x="3998394" y="3379330"/>
                  <a:ext cx="872414" cy="779445"/>
                </a:xfrm>
                <a:custGeom>
                  <a:rect b="b" l="l" r="r" t="t"/>
                  <a:pathLst>
                    <a:path extrusionOk="0" h="2725" w="3050">
                      <a:moveTo>
                        <a:pt x="1579" y="1"/>
                      </a:moveTo>
                      <a:cubicBezTo>
                        <a:pt x="1377" y="1"/>
                        <a:pt x="1173" y="45"/>
                        <a:pt x="981" y="134"/>
                      </a:cubicBezTo>
                      <a:lnTo>
                        <a:pt x="968" y="121"/>
                      </a:lnTo>
                      <a:lnTo>
                        <a:pt x="736" y="284"/>
                      </a:lnTo>
                      <a:cubicBezTo>
                        <a:pt x="134" y="748"/>
                        <a:pt x="0" y="1605"/>
                        <a:pt x="448" y="2206"/>
                      </a:cubicBezTo>
                      <a:cubicBezTo>
                        <a:pt x="710" y="2546"/>
                        <a:pt x="1113" y="2725"/>
                        <a:pt x="1523" y="2725"/>
                      </a:cubicBezTo>
                      <a:cubicBezTo>
                        <a:pt x="1819" y="2725"/>
                        <a:pt x="2118" y="2631"/>
                        <a:pt x="2370" y="2438"/>
                      </a:cubicBezTo>
                      <a:lnTo>
                        <a:pt x="2602" y="2275"/>
                      </a:lnTo>
                      <a:lnTo>
                        <a:pt x="2586" y="2245"/>
                      </a:lnTo>
                      <a:cubicBezTo>
                        <a:pt x="3011" y="1768"/>
                        <a:pt x="3050" y="1049"/>
                        <a:pt x="2654" y="529"/>
                      </a:cubicBezTo>
                      <a:cubicBezTo>
                        <a:pt x="2389" y="183"/>
                        <a:pt x="1990"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3"/>
                <p:cNvSpPr/>
                <p:nvPr/>
              </p:nvSpPr>
              <p:spPr>
                <a:xfrm>
                  <a:off x="4106803" y="3349297"/>
                  <a:ext cx="799761" cy="741975"/>
                </a:xfrm>
                <a:custGeom>
                  <a:rect b="b" l="l" r="r" t="t"/>
                  <a:pathLst>
                    <a:path extrusionOk="0" h="2594" w="2796">
                      <a:moveTo>
                        <a:pt x="1250" y="0"/>
                      </a:moveTo>
                      <a:cubicBezTo>
                        <a:pt x="1013" y="0"/>
                        <a:pt x="782" y="73"/>
                        <a:pt x="589" y="226"/>
                      </a:cubicBezTo>
                      <a:cubicBezTo>
                        <a:pt x="56" y="621"/>
                        <a:pt x="0" y="1425"/>
                        <a:pt x="452" y="2010"/>
                      </a:cubicBezTo>
                      <a:cubicBezTo>
                        <a:pt x="735" y="2389"/>
                        <a:pt x="1155" y="2593"/>
                        <a:pt x="1561" y="2593"/>
                      </a:cubicBezTo>
                      <a:cubicBezTo>
                        <a:pt x="1796" y="2593"/>
                        <a:pt x="2027" y="2524"/>
                        <a:pt x="2223" y="2380"/>
                      </a:cubicBezTo>
                      <a:cubicBezTo>
                        <a:pt x="2740" y="1984"/>
                        <a:pt x="2795" y="1180"/>
                        <a:pt x="2344" y="582"/>
                      </a:cubicBezTo>
                      <a:cubicBezTo>
                        <a:pt x="2064" y="205"/>
                        <a:pt x="1648" y="0"/>
                        <a:pt x="1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3"/>
                <p:cNvSpPr/>
                <p:nvPr/>
              </p:nvSpPr>
              <p:spPr>
                <a:xfrm>
                  <a:off x="4251824" y="3481731"/>
                  <a:ext cx="514295" cy="477678"/>
                </a:xfrm>
                <a:custGeom>
                  <a:rect b="b" l="l" r="r" t="t"/>
                  <a:pathLst>
                    <a:path extrusionOk="0" h="1670" w="1798">
                      <a:moveTo>
                        <a:pt x="800" y="1"/>
                      </a:moveTo>
                      <a:cubicBezTo>
                        <a:pt x="645" y="1"/>
                        <a:pt x="494" y="48"/>
                        <a:pt x="366" y="145"/>
                      </a:cubicBezTo>
                      <a:cubicBezTo>
                        <a:pt x="26" y="390"/>
                        <a:pt x="0" y="920"/>
                        <a:pt x="284" y="1302"/>
                      </a:cubicBezTo>
                      <a:cubicBezTo>
                        <a:pt x="465" y="1543"/>
                        <a:pt x="737" y="1669"/>
                        <a:pt x="998" y="1669"/>
                      </a:cubicBezTo>
                      <a:cubicBezTo>
                        <a:pt x="1152" y="1669"/>
                        <a:pt x="1302" y="1625"/>
                        <a:pt x="1429" y="1534"/>
                      </a:cubicBezTo>
                      <a:cubicBezTo>
                        <a:pt x="1755" y="1276"/>
                        <a:pt x="1798" y="756"/>
                        <a:pt x="1510" y="377"/>
                      </a:cubicBezTo>
                      <a:cubicBezTo>
                        <a:pt x="1323" y="130"/>
                        <a:pt x="1056"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3"/>
                <p:cNvSpPr/>
                <p:nvPr/>
              </p:nvSpPr>
              <p:spPr>
                <a:xfrm>
                  <a:off x="4391982" y="3613022"/>
                  <a:ext cx="233979" cy="215956"/>
                </a:xfrm>
                <a:custGeom>
                  <a:rect b="b" l="l" r="r" t="t"/>
                  <a:pathLst>
                    <a:path extrusionOk="0" h="755" w="818">
                      <a:moveTo>
                        <a:pt x="362" y="1"/>
                      </a:moveTo>
                      <a:cubicBezTo>
                        <a:pt x="293" y="1"/>
                        <a:pt x="225" y="22"/>
                        <a:pt x="164" y="69"/>
                      </a:cubicBezTo>
                      <a:cubicBezTo>
                        <a:pt x="13" y="176"/>
                        <a:pt x="0" y="408"/>
                        <a:pt x="134" y="585"/>
                      </a:cubicBezTo>
                      <a:cubicBezTo>
                        <a:pt x="213" y="696"/>
                        <a:pt x="334" y="754"/>
                        <a:pt x="449" y="754"/>
                      </a:cubicBezTo>
                      <a:cubicBezTo>
                        <a:pt x="517" y="754"/>
                        <a:pt x="583" y="734"/>
                        <a:pt x="638" y="693"/>
                      </a:cubicBezTo>
                      <a:cubicBezTo>
                        <a:pt x="788" y="572"/>
                        <a:pt x="818" y="340"/>
                        <a:pt x="680" y="163"/>
                      </a:cubicBezTo>
                      <a:cubicBezTo>
                        <a:pt x="594" y="61"/>
                        <a:pt x="477" y="1"/>
                        <a:pt x="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3"/>
                <p:cNvSpPr/>
                <p:nvPr/>
              </p:nvSpPr>
              <p:spPr>
                <a:xfrm>
                  <a:off x="6717185" y="3216576"/>
                  <a:ext cx="861259" cy="784594"/>
                </a:xfrm>
                <a:custGeom>
                  <a:rect b="b" l="l" r="r" t="t"/>
                  <a:pathLst>
                    <a:path extrusionOk="0" h="2743" w="3011">
                      <a:moveTo>
                        <a:pt x="1494" y="1"/>
                      </a:moveTo>
                      <a:cubicBezTo>
                        <a:pt x="1137" y="1"/>
                        <a:pt x="781" y="140"/>
                        <a:pt x="517" y="418"/>
                      </a:cubicBezTo>
                      <a:cubicBezTo>
                        <a:pt x="0" y="964"/>
                        <a:pt x="43" y="1834"/>
                        <a:pt x="599" y="2353"/>
                      </a:cubicBezTo>
                      <a:lnTo>
                        <a:pt x="805" y="2556"/>
                      </a:lnTo>
                      <a:lnTo>
                        <a:pt x="818" y="2530"/>
                      </a:lnTo>
                      <a:cubicBezTo>
                        <a:pt x="1045" y="2671"/>
                        <a:pt x="1302" y="2742"/>
                        <a:pt x="1558" y="2742"/>
                      </a:cubicBezTo>
                      <a:cubicBezTo>
                        <a:pt x="1917" y="2742"/>
                        <a:pt x="2272" y="2603"/>
                        <a:pt x="2534" y="2324"/>
                      </a:cubicBezTo>
                      <a:cubicBezTo>
                        <a:pt x="2985" y="1847"/>
                        <a:pt x="3011" y="1141"/>
                        <a:pt x="2642" y="608"/>
                      </a:cubicBezTo>
                      <a:lnTo>
                        <a:pt x="2671" y="582"/>
                      </a:lnTo>
                      <a:lnTo>
                        <a:pt x="2452" y="392"/>
                      </a:lnTo>
                      <a:cubicBezTo>
                        <a:pt x="2184" y="131"/>
                        <a:pt x="1838"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3"/>
                <p:cNvSpPr/>
                <p:nvPr/>
              </p:nvSpPr>
              <p:spPr>
                <a:xfrm>
                  <a:off x="6810719" y="3298954"/>
                  <a:ext cx="807198" cy="732822"/>
                </a:xfrm>
                <a:custGeom>
                  <a:rect b="b" l="l" r="r" t="t"/>
                  <a:pathLst>
                    <a:path extrusionOk="0" h="2562" w="2822">
                      <a:moveTo>
                        <a:pt x="1580" y="1"/>
                      </a:moveTo>
                      <a:cubicBezTo>
                        <a:pt x="1217" y="1"/>
                        <a:pt x="836" y="158"/>
                        <a:pt x="546" y="457"/>
                      </a:cubicBezTo>
                      <a:cubicBezTo>
                        <a:pt x="26" y="1003"/>
                        <a:pt x="0" y="1804"/>
                        <a:pt x="478" y="2268"/>
                      </a:cubicBezTo>
                      <a:cubicBezTo>
                        <a:pt x="687" y="2466"/>
                        <a:pt x="958" y="2561"/>
                        <a:pt x="1241" y="2561"/>
                      </a:cubicBezTo>
                      <a:cubicBezTo>
                        <a:pt x="1604" y="2561"/>
                        <a:pt x="1985" y="2404"/>
                        <a:pt x="2275" y="2105"/>
                      </a:cubicBezTo>
                      <a:cubicBezTo>
                        <a:pt x="2779" y="1559"/>
                        <a:pt x="2821" y="758"/>
                        <a:pt x="2344" y="294"/>
                      </a:cubicBezTo>
                      <a:cubicBezTo>
                        <a:pt x="2135" y="96"/>
                        <a:pt x="1863"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3"/>
                <p:cNvSpPr/>
                <p:nvPr/>
              </p:nvSpPr>
              <p:spPr>
                <a:xfrm>
                  <a:off x="6954596" y="3429959"/>
                  <a:ext cx="518300" cy="470814"/>
                </a:xfrm>
                <a:custGeom>
                  <a:rect b="b" l="l" r="r" t="t"/>
                  <a:pathLst>
                    <a:path extrusionOk="0" h="1646" w="1812">
                      <a:moveTo>
                        <a:pt x="1010" y="1"/>
                      </a:moveTo>
                      <a:cubicBezTo>
                        <a:pt x="778" y="1"/>
                        <a:pt x="532" y="101"/>
                        <a:pt x="341" y="300"/>
                      </a:cubicBezTo>
                      <a:cubicBezTo>
                        <a:pt x="14" y="653"/>
                        <a:pt x="1" y="1169"/>
                        <a:pt x="301" y="1457"/>
                      </a:cubicBezTo>
                      <a:cubicBezTo>
                        <a:pt x="440" y="1583"/>
                        <a:pt x="618" y="1645"/>
                        <a:pt x="802" y="1645"/>
                      </a:cubicBezTo>
                      <a:cubicBezTo>
                        <a:pt x="1034" y="1645"/>
                        <a:pt x="1276" y="1545"/>
                        <a:pt x="1459" y="1346"/>
                      </a:cubicBezTo>
                      <a:cubicBezTo>
                        <a:pt x="1785" y="1006"/>
                        <a:pt x="1812" y="476"/>
                        <a:pt x="1501" y="189"/>
                      </a:cubicBezTo>
                      <a:cubicBezTo>
                        <a:pt x="1368" y="63"/>
                        <a:pt x="1194" y="1"/>
                        <a:pt x="1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3"/>
                <p:cNvSpPr/>
                <p:nvPr/>
              </p:nvSpPr>
              <p:spPr>
                <a:xfrm>
                  <a:off x="7094755" y="3560105"/>
                  <a:ext cx="234265" cy="210522"/>
                </a:xfrm>
                <a:custGeom>
                  <a:rect b="b" l="l" r="r" t="t"/>
                  <a:pathLst>
                    <a:path extrusionOk="0" h="736" w="819">
                      <a:moveTo>
                        <a:pt x="461" y="0"/>
                      </a:moveTo>
                      <a:cubicBezTo>
                        <a:pt x="357" y="0"/>
                        <a:pt x="248" y="46"/>
                        <a:pt x="164" y="129"/>
                      </a:cubicBezTo>
                      <a:cubicBezTo>
                        <a:pt x="14" y="293"/>
                        <a:pt x="1" y="525"/>
                        <a:pt x="138" y="646"/>
                      </a:cubicBezTo>
                      <a:cubicBezTo>
                        <a:pt x="205" y="707"/>
                        <a:pt x="288" y="735"/>
                        <a:pt x="372" y="735"/>
                      </a:cubicBezTo>
                      <a:cubicBezTo>
                        <a:pt x="478" y="735"/>
                        <a:pt x="586" y="690"/>
                        <a:pt x="668" y="607"/>
                      </a:cubicBezTo>
                      <a:cubicBezTo>
                        <a:pt x="805" y="443"/>
                        <a:pt x="818" y="211"/>
                        <a:pt x="684" y="90"/>
                      </a:cubicBezTo>
                      <a:cubicBezTo>
                        <a:pt x="623" y="29"/>
                        <a:pt x="544" y="0"/>
                        <a:pt x="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3"/>
                <p:cNvSpPr/>
                <p:nvPr/>
              </p:nvSpPr>
              <p:spPr>
                <a:xfrm>
                  <a:off x="2265004" y="3349011"/>
                  <a:ext cx="401311" cy="364123"/>
                </a:xfrm>
                <a:custGeom>
                  <a:rect b="b" l="l" r="r" t="t"/>
                  <a:pathLst>
                    <a:path extrusionOk="0" h="1273" w="1403">
                      <a:moveTo>
                        <a:pt x="700" y="1"/>
                      </a:moveTo>
                      <a:cubicBezTo>
                        <a:pt x="644" y="1"/>
                        <a:pt x="587" y="8"/>
                        <a:pt x="530" y="24"/>
                      </a:cubicBezTo>
                      <a:cubicBezTo>
                        <a:pt x="190" y="119"/>
                        <a:pt x="0" y="459"/>
                        <a:pt x="82" y="799"/>
                      </a:cubicBezTo>
                      <a:cubicBezTo>
                        <a:pt x="161" y="1082"/>
                        <a:pt x="420" y="1273"/>
                        <a:pt x="701" y="1273"/>
                      </a:cubicBezTo>
                      <a:cubicBezTo>
                        <a:pt x="757" y="1273"/>
                        <a:pt x="814" y="1265"/>
                        <a:pt x="870" y="1250"/>
                      </a:cubicBezTo>
                      <a:cubicBezTo>
                        <a:pt x="1210" y="1155"/>
                        <a:pt x="1403" y="812"/>
                        <a:pt x="1321" y="472"/>
                      </a:cubicBezTo>
                      <a:cubicBezTo>
                        <a:pt x="1242" y="189"/>
                        <a:pt x="981" y="1"/>
                        <a:pt x="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3"/>
                <p:cNvSpPr/>
                <p:nvPr/>
              </p:nvSpPr>
              <p:spPr>
                <a:xfrm>
                  <a:off x="2265004" y="3348438"/>
                  <a:ext cx="354687" cy="256287"/>
                </a:xfrm>
                <a:custGeom>
                  <a:rect b="b" l="l" r="r" t="t"/>
                  <a:pathLst>
                    <a:path extrusionOk="0" h="896" w="1240">
                      <a:moveTo>
                        <a:pt x="709" y="1"/>
                      </a:moveTo>
                      <a:cubicBezTo>
                        <a:pt x="651" y="1"/>
                        <a:pt x="591" y="9"/>
                        <a:pt x="530" y="26"/>
                      </a:cubicBezTo>
                      <a:cubicBezTo>
                        <a:pt x="190" y="121"/>
                        <a:pt x="0" y="461"/>
                        <a:pt x="82" y="801"/>
                      </a:cubicBezTo>
                      <a:cubicBezTo>
                        <a:pt x="95" y="843"/>
                        <a:pt x="108" y="869"/>
                        <a:pt x="121" y="895"/>
                      </a:cubicBezTo>
                      <a:cubicBezTo>
                        <a:pt x="134" y="882"/>
                        <a:pt x="134" y="882"/>
                        <a:pt x="147" y="869"/>
                      </a:cubicBezTo>
                      <a:cubicBezTo>
                        <a:pt x="203" y="830"/>
                        <a:pt x="327" y="869"/>
                        <a:pt x="435" y="814"/>
                      </a:cubicBezTo>
                      <a:cubicBezTo>
                        <a:pt x="543" y="748"/>
                        <a:pt x="491" y="637"/>
                        <a:pt x="504" y="529"/>
                      </a:cubicBezTo>
                      <a:lnTo>
                        <a:pt x="504" y="529"/>
                      </a:lnTo>
                      <a:cubicBezTo>
                        <a:pt x="587" y="573"/>
                        <a:pt x="663" y="591"/>
                        <a:pt x="734" y="591"/>
                      </a:cubicBezTo>
                      <a:cubicBezTo>
                        <a:pt x="931" y="591"/>
                        <a:pt x="1088" y="449"/>
                        <a:pt x="1239" y="297"/>
                      </a:cubicBezTo>
                      <a:cubicBezTo>
                        <a:pt x="1121" y="114"/>
                        <a:pt x="927" y="1"/>
                        <a:pt x="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3"/>
                <p:cNvSpPr/>
                <p:nvPr/>
              </p:nvSpPr>
              <p:spPr>
                <a:xfrm>
                  <a:off x="3203495" y="3215432"/>
                  <a:ext cx="374423" cy="366125"/>
                </a:xfrm>
                <a:custGeom>
                  <a:rect b="b" l="l" r="r" t="t"/>
                  <a:pathLst>
                    <a:path extrusionOk="0" h="1280" w="1309">
                      <a:moveTo>
                        <a:pt x="650" y="0"/>
                      </a:moveTo>
                      <a:cubicBezTo>
                        <a:pt x="642" y="0"/>
                        <a:pt x="634" y="0"/>
                        <a:pt x="625" y="1"/>
                      </a:cubicBezTo>
                      <a:cubicBezTo>
                        <a:pt x="272" y="14"/>
                        <a:pt x="1" y="315"/>
                        <a:pt x="14" y="668"/>
                      </a:cubicBezTo>
                      <a:cubicBezTo>
                        <a:pt x="27" y="1011"/>
                        <a:pt x="311" y="1279"/>
                        <a:pt x="651" y="1279"/>
                      </a:cubicBezTo>
                      <a:cubicBezTo>
                        <a:pt x="661" y="1279"/>
                        <a:pt x="671" y="1279"/>
                        <a:pt x="681" y="1279"/>
                      </a:cubicBezTo>
                      <a:cubicBezTo>
                        <a:pt x="1034" y="1253"/>
                        <a:pt x="1308" y="968"/>
                        <a:pt x="1295" y="612"/>
                      </a:cubicBezTo>
                      <a:cubicBezTo>
                        <a:pt x="1279" y="267"/>
                        <a:pt x="995"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3"/>
                <p:cNvSpPr/>
                <p:nvPr/>
              </p:nvSpPr>
              <p:spPr>
                <a:xfrm>
                  <a:off x="2225817" y="3106166"/>
                  <a:ext cx="1429615" cy="82378"/>
                </a:xfrm>
                <a:custGeom>
                  <a:rect b="b" l="l" r="r" t="t"/>
                  <a:pathLst>
                    <a:path extrusionOk="0" h="288" w="4998">
                      <a:moveTo>
                        <a:pt x="0" y="0"/>
                      </a:moveTo>
                      <a:lnTo>
                        <a:pt x="0" y="164"/>
                      </a:lnTo>
                      <a:lnTo>
                        <a:pt x="4998" y="288"/>
                      </a:lnTo>
                      <a:lnTo>
                        <a:pt x="4985" y="10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3"/>
                <p:cNvSpPr/>
                <p:nvPr/>
              </p:nvSpPr>
              <p:spPr>
                <a:xfrm>
                  <a:off x="2194925" y="3603297"/>
                  <a:ext cx="1663594" cy="432771"/>
                </a:xfrm>
                <a:custGeom>
                  <a:rect b="b" l="l" r="r" t="t"/>
                  <a:pathLst>
                    <a:path extrusionOk="0" h="1513" w="5816">
                      <a:moveTo>
                        <a:pt x="5472" y="1"/>
                      </a:moveTo>
                      <a:cubicBezTo>
                        <a:pt x="5455" y="1"/>
                        <a:pt x="5437" y="2"/>
                        <a:pt x="5420" y="4"/>
                      </a:cubicBezTo>
                      <a:lnTo>
                        <a:pt x="285" y="877"/>
                      </a:lnTo>
                      <a:cubicBezTo>
                        <a:pt x="121" y="903"/>
                        <a:pt x="0" y="1067"/>
                        <a:pt x="26" y="1247"/>
                      </a:cubicBezTo>
                      <a:cubicBezTo>
                        <a:pt x="49" y="1401"/>
                        <a:pt x="176" y="1512"/>
                        <a:pt x="326" y="1512"/>
                      </a:cubicBezTo>
                      <a:cubicBezTo>
                        <a:pt x="347" y="1512"/>
                        <a:pt x="370" y="1510"/>
                        <a:pt x="392" y="1505"/>
                      </a:cubicBezTo>
                      <a:lnTo>
                        <a:pt x="5527" y="632"/>
                      </a:lnTo>
                      <a:cubicBezTo>
                        <a:pt x="5704" y="606"/>
                        <a:pt x="5815" y="442"/>
                        <a:pt x="5786" y="266"/>
                      </a:cubicBezTo>
                      <a:cubicBezTo>
                        <a:pt x="5762" y="104"/>
                        <a:pt x="5627" y="1"/>
                        <a:pt x="54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3"/>
                <p:cNvSpPr/>
                <p:nvPr/>
              </p:nvSpPr>
              <p:spPr>
                <a:xfrm>
                  <a:off x="4691178" y="2757774"/>
                  <a:ext cx="429342" cy="406742"/>
                </a:xfrm>
                <a:custGeom>
                  <a:rect b="b" l="l" r="r" t="t"/>
                  <a:pathLst>
                    <a:path extrusionOk="0" h="1422" w="1501">
                      <a:moveTo>
                        <a:pt x="512" y="1"/>
                      </a:moveTo>
                      <a:cubicBezTo>
                        <a:pt x="487" y="1"/>
                        <a:pt x="460" y="11"/>
                        <a:pt x="438" y="35"/>
                      </a:cubicBezTo>
                      <a:lnTo>
                        <a:pt x="43" y="483"/>
                      </a:lnTo>
                      <a:cubicBezTo>
                        <a:pt x="0" y="525"/>
                        <a:pt x="0" y="578"/>
                        <a:pt x="43" y="620"/>
                      </a:cubicBezTo>
                      <a:lnTo>
                        <a:pt x="942" y="1395"/>
                      </a:lnTo>
                      <a:cubicBezTo>
                        <a:pt x="954" y="1414"/>
                        <a:pt x="972" y="1422"/>
                        <a:pt x="991" y="1422"/>
                      </a:cubicBezTo>
                      <a:cubicBezTo>
                        <a:pt x="1015" y="1422"/>
                        <a:pt x="1041" y="1411"/>
                        <a:pt x="1063" y="1395"/>
                      </a:cubicBezTo>
                      <a:lnTo>
                        <a:pt x="1471" y="934"/>
                      </a:lnTo>
                      <a:cubicBezTo>
                        <a:pt x="1501" y="891"/>
                        <a:pt x="1501" y="836"/>
                        <a:pt x="1458" y="810"/>
                      </a:cubicBezTo>
                      <a:lnTo>
                        <a:pt x="559" y="19"/>
                      </a:lnTo>
                      <a:cubicBezTo>
                        <a:pt x="548" y="7"/>
                        <a:pt x="531" y="1"/>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3"/>
                <p:cNvSpPr/>
                <p:nvPr/>
              </p:nvSpPr>
              <p:spPr>
                <a:xfrm>
                  <a:off x="2225817" y="3066979"/>
                  <a:ext cx="1390428" cy="70365"/>
                </a:xfrm>
                <a:custGeom>
                  <a:rect b="b" l="l" r="r" t="t"/>
                  <a:pathLst>
                    <a:path extrusionOk="0" h="246" w="4861">
                      <a:moveTo>
                        <a:pt x="1716" y="0"/>
                      </a:moveTo>
                      <a:lnTo>
                        <a:pt x="0" y="137"/>
                      </a:lnTo>
                      <a:lnTo>
                        <a:pt x="4860" y="245"/>
                      </a:lnTo>
                      <a:lnTo>
                        <a:pt x="4860" y="245"/>
                      </a:lnTo>
                      <a:lnTo>
                        <a:pt x="3282" y="0"/>
                      </a:lnTo>
                      <a:lnTo>
                        <a:pt x="2438" y="69"/>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3"/>
                <p:cNvSpPr/>
                <p:nvPr/>
              </p:nvSpPr>
              <p:spPr>
                <a:xfrm>
                  <a:off x="3604806" y="1797265"/>
                  <a:ext cx="494845" cy="487404"/>
                </a:xfrm>
                <a:custGeom>
                  <a:rect b="b" l="l" r="r" t="t"/>
                  <a:pathLst>
                    <a:path extrusionOk="0" h="1704" w="1730">
                      <a:moveTo>
                        <a:pt x="873" y="0"/>
                      </a:moveTo>
                      <a:lnTo>
                        <a:pt x="667" y="477"/>
                      </a:lnTo>
                      <a:lnTo>
                        <a:pt x="164" y="340"/>
                      </a:lnTo>
                      <a:lnTo>
                        <a:pt x="409" y="791"/>
                      </a:lnTo>
                      <a:lnTo>
                        <a:pt x="0" y="1089"/>
                      </a:lnTo>
                      <a:lnTo>
                        <a:pt x="504" y="1187"/>
                      </a:lnTo>
                      <a:lnTo>
                        <a:pt x="477" y="1703"/>
                      </a:lnTo>
                      <a:lnTo>
                        <a:pt x="477" y="1703"/>
                      </a:lnTo>
                      <a:lnTo>
                        <a:pt x="873" y="1363"/>
                      </a:lnTo>
                      <a:lnTo>
                        <a:pt x="1252" y="1703"/>
                      </a:lnTo>
                      <a:lnTo>
                        <a:pt x="1252" y="1703"/>
                      </a:lnTo>
                      <a:lnTo>
                        <a:pt x="1226" y="1187"/>
                      </a:lnTo>
                      <a:lnTo>
                        <a:pt x="1729" y="1089"/>
                      </a:lnTo>
                      <a:lnTo>
                        <a:pt x="1321" y="791"/>
                      </a:lnTo>
                      <a:lnTo>
                        <a:pt x="1566" y="340"/>
                      </a:lnTo>
                      <a:lnTo>
                        <a:pt x="1063" y="477"/>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3"/>
                <p:cNvSpPr/>
                <p:nvPr/>
              </p:nvSpPr>
              <p:spPr>
                <a:xfrm>
                  <a:off x="5377383" y="2844443"/>
                  <a:ext cx="253715" cy="134436"/>
                </a:xfrm>
                <a:custGeom>
                  <a:rect b="b" l="l" r="r" t="t"/>
                  <a:pathLst>
                    <a:path extrusionOk="0" h="470" w="887">
                      <a:moveTo>
                        <a:pt x="707" y="1"/>
                      </a:moveTo>
                      <a:cubicBezTo>
                        <a:pt x="698" y="1"/>
                        <a:pt x="689" y="2"/>
                        <a:pt x="680" y="3"/>
                      </a:cubicBezTo>
                      <a:lnTo>
                        <a:pt x="121" y="193"/>
                      </a:lnTo>
                      <a:cubicBezTo>
                        <a:pt x="40" y="206"/>
                        <a:pt x="1" y="288"/>
                        <a:pt x="27" y="369"/>
                      </a:cubicBezTo>
                      <a:cubicBezTo>
                        <a:pt x="50" y="430"/>
                        <a:pt x="105" y="470"/>
                        <a:pt x="174" y="470"/>
                      </a:cubicBezTo>
                      <a:cubicBezTo>
                        <a:pt x="184" y="470"/>
                        <a:pt x="193" y="469"/>
                        <a:pt x="203" y="467"/>
                      </a:cubicBezTo>
                      <a:lnTo>
                        <a:pt x="762" y="275"/>
                      </a:lnTo>
                      <a:cubicBezTo>
                        <a:pt x="844" y="262"/>
                        <a:pt x="886" y="180"/>
                        <a:pt x="857" y="98"/>
                      </a:cubicBezTo>
                      <a:cubicBezTo>
                        <a:pt x="834" y="38"/>
                        <a:pt x="769" y="1"/>
                        <a:pt x="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3"/>
                <p:cNvSpPr/>
                <p:nvPr/>
              </p:nvSpPr>
              <p:spPr>
                <a:xfrm>
                  <a:off x="6603914" y="2778941"/>
                  <a:ext cx="249997" cy="90101"/>
                </a:xfrm>
                <a:custGeom>
                  <a:rect b="b" l="l" r="r" t="t"/>
                  <a:pathLst>
                    <a:path extrusionOk="0" h="315" w="874">
                      <a:moveTo>
                        <a:pt x="151" y="0"/>
                      </a:moveTo>
                      <a:cubicBezTo>
                        <a:pt x="70" y="0"/>
                        <a:pt x="1" y="69"/>
                        <a:pt x="1" y="138"/>
                      </a:cubicBezTo>
                      <a:cubicBezTo>
                        <a:pt x="1" y="219"/>
                        <a:pt x="57" y="288"/>
                        <a:pt x="138" y="288"/>
                      </a:cubicBezTo>
                      <a:lnTo>
                        <a:pt x="723" y="314"/>
                      </a:lnTo>
                      <a:cubicBezTo>
                        <a:pt x="805" y="314"/>
                        <a:pt x="874" y="258"/>
                        <a:pt x="874" y="177"/>
                      </a:cubicBezTo>
                      <a:cubicBezTo>
                        <a:pt x="874" y="95"/>
                        <a:pt x="818" y="26"/>
                        <a:pt x="736" y="2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3"/>
                <p:cNvSpPr/>
                <p:nvPr/>
              </p:nvSpPr>
              <p:spPr>
                <a:xfrm>
                  <a:off x="2236973" y="4317814"/>
                  <a:ext cx="238555" cy="120993"/>
                </a:xfrm>
                <a:custGeom>
                  <a:rect b="b" l="l" r="r" t="t"/>
                  <a:pathLst>
                    <a:path extrusionOk="0" h="423" w="834">
                      <a:moveTo>
                        <a:pt x="451" y="0"/>
                      </a:moveTo>
                      <a:cubicBezTo>
                        <a:pt x="438" y="0"/>
                        <a:pt x="0" y="314"/>
                        <a:pt x="0" y="314"/>
                      </a:cubicBezTo>
                      <a:cubicBezTo>
                        <a:pt x="0" y="314"/>
                        <a:pt x="69" y="422"/>
                        <a:pt x="219" y="422"/>
                      </a:cubicBezTo>
                      <a:lnTo>
                        <a:pt x="834" y="422"/>
                      </a:lnTo>
                      <a:lnTo>
                        <a:pt x="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3"/>
                <p:cNvSpPr/>
                <p:nvPr/>
              </p:nvSpPr>
              <p:spPr>
                <a:xfrm>
                  <a:off x="3612243" y="4317814"/>
                  <a:ext cx="149026" cy="117274"/>
                </a:xfrm>
                <a:custGeom>
                  <a:rect b="b" l="l" r="r" t="t"/>
                  <a:pathLst>
                    <a:path extrusionOk="0" h="410" w="521">
                      <a:moveTo>
                        <a:pt x="30" y="0"/>
                      </a:moveTo>
                      <a:lnTo>
                        <a:pt x="0" y="246"/>
                      </a:lnTo>
                      <a:lnTo>
                        <a:pt x="112" y="409"/>
                      </a:lnTo>
                      <a:lnTo>
                        <a:pt x="383" y="285"/>
                      </a:lnTo>
                      <a:lnTo>
                        <a:pt x="520" y="151"/>
                      </a:lnTo>
                      <a:lnTo>
                        <a:pt x="259" y="56"/>
                      </a:lnTo>
                      <a:lnTo>
                        <a:pt x="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3"/>
                <p:cNvSpPr/>
                <p:nvPr/>
              </p:nvSpPr>
              <p:spPr>
                <a:xfrm>
                  <a:off x="2533308" y="4240299"/>
                  <a:ext cx="93820" cy="70365"/>
                </a:xfrm>
                <a:custGeom>
                  <a:rect b="b" l="l" r="r" t="t"/>
                  <a:pathLst>
                    <a:path extrusionOk="0" h="246" w="328">
                      <a:moveTo>
                        <a:pt x="164" y="0"/>
                      </a:moveTo>
                      <a:cubicBezTo>
                        <a:pt x="164" y="0"/>
                        <a:pt x="13" y="95"/>
                        <a:pt x="0" y="108"/>
                      </a:cubicBezTo>
                      <a:lnTo>
                        <a:pt x="27" y="190"/>
                      </a:lnTo>
                      <a:lnTo>
                        <a:pt x="138" y="245"/>
                      </a:lnTo>
                      <a:lnTo>
                        <a:pt x="327" y="216"/>
                      </a:lnTo>
                      <a:lnTo>
                        <a:pt x="301" y="95"/>
                      </a:lnTo>
                      <a:lnTo>
                        <a:pt x="1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3"/>
                <p:cNvSpPr/>
                <p:nvPr/>
              </p:nvSpPr>
              <p:spPr>
                <a:xfrm>
                  <a:off x="2420037" y="4461691"/>
                  <a:ext cx="117275" cy="59209"/>
                </a:xfrm>
                <a:custGeom>
                  <a:rect b="b" l="l" r="r" t="t"/>
                  <a:pathLst>
                    <a:path extrusionOk="0" h="207" w="410">
                      <a:moveTo>
                        <a:pt x="1" y="1"/>
                      </a:moveTo>
                      <a:lnTo>
                        <a:pt x="83" y="207"/>
                      </a:lnTo>
                      <a:lnTo>
                        <a:pt x="328" y="164"/>
                      </a:lnTo>
                      <a:lnTo>
                        <a:pt x="409" y="1"/>
                      </a:lnTo>
                      <a:lnTo>
                        <a:pt x="207" y="2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3"/>
                <p:cNvSpPr/>
                <p:nvPr/>
              </p:nvSpPr>
              <p:spPr>
                <a:xfrm>
                  <a:off x="3312189" y="4177657"/>
                  <a:ext cx="148739" cy="140443"/>
                </a:xfrm>
                <a:custGeom>
                  <a:rect b="b" l="l" r="r" t="t"/>
                  <a:pathLst>
                    <a:path extrusionOk="0" h="491" w="520">
                      <a:moveTo>
                        <a:pt x="464" y="0"/>
                      </a:moveTo>
                      <a:cubicBezTo>
                        <a:pt x="451" y="0"/>
                        <a:pt x="327" y="95"/>
                        <a:pt x="327" y="95"/>
                      </a:cubicBezTo>
                      <a:lnTo>
                        <a:pt x="0" y="69"/>
                      </a:lnTo>
                      <a:lnTo>
                        <a:pt x="219" y="245"/>
                      </a:lnTo>
                      <a:lnTo>
                        <a:pt x="232" y="490"/>
                      </a:lnTo>
                      <a:lnTo>
                        <a:pt x="520" y="271"/>
                      </a:lnTo>
                      <a:lnTo>
                        <a:pt x="4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3"/>
                <p:cNvSpPr/>
                <p:nvPr/>
              </p:nvSpPr>
              <p:spPr>
                <a:xfrm>
                  <a:off x="2619405" y="4282346"/>
                  <a:ext cx="131863" cy="116988"/>
                </a:xfrm>
                <a:custGeom>
                  <a:rect b="b" l="l" r="r" t="t"/>
                  <a:pathLst>
                    <a:path extrusionOk="0" h="409" w="461">
                      <a:moveTo>
                        <a:pt x="461" y="0"/>
                      </a:moveTo>
                      <a:cubicBezTo>
                        <a:pt x="448" y="0"/>
                        <a:pt x="327" y="82"/>
                        <a:pt x="327" y="82"/>
                      </a:cubicBezTo>
                      <a:lnTo>
                        <a:pt x="95" y="138"/>
                      </a:lnTo>
                      <a:lnTo>
                        <a:pt x="0" y="314"/>
                      </a:lnTo>
                      <a:lnTo>
                        <a:pt x="232" y="409"/>
                      </a:lnTo>
                      <a:lnTo>
                        <a:pt x="435" y="343"/>
                      </a:lnTo>
                      <a:lnTo>
                        <a:pt x="4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3"/>
                <p:cNvSpPr/>
                <p:nvPr/>
              </p:nvSpPr>
              <p:spPr>
                <a:xfrm>
                  <a:off x="2587369" y="4426794"/>
                  <a:ext cx="104118" cy="85811"/>
                </a:xfrm>
                <a:custGeom>
                  <a:rect b="b" l="l" r="r" t="t"/>
                  <a:pathLst>
                    <a:path extrusionOk="0" h="300" w="364">
                      <a:moveTo>
                        <a:pt x="168" y="0"/>
                      </a:moveTo>
                      <a:cubicBezTo>
                        <a:pt x="167" y="0"/>
                        <a:pt x="166" y="1"/>
                        <a:pt x="164" y="2"/>
                      </a:cubicBezTo>
                      <a:cubicBezTo>
                        <a:pt x="151" y="15"/>
                        <a:pt x="17" y="110"/>
                        <a:pt x="1" y="136"/>
                      </a:cubicBezTo>
                      <a:lnTo>
                        <a:pt x="112" y="136"/>
                      </a:lnTo>
                      <a:lnTo>
                        <a:pt x="138" y="299"/>
                      </a:lnTo>
                      <a:cubicBezTo>
                        <a:pt x="138" y="299"/>
                        <a:pt x="247" y="258"/>
                        <a:pt x="308" y="258"/>
                      </a:cubicBezTo>
                      <a:cubicBezTo>
                        <a:pt x="315" y="258"/>
                        <a:pt x="322" y="259"/>
                        <a:pt x="328" y="260"/>
                      </a:cubicBezTo>
                      <a:cubicBezTo>
                        <a:pt x="330" y="261"/>
                        <a:pt x="331" y="261"/>
                        <a:pt x="333" y="261"/>
                      </a:cubicBezTo>
                      <a:cubicBezTo>
                        <a:pt x="364" y="261"/>
                        <a:pt x="288" y="122"/>
                        <a:pt x="262" y="110"/>
                      </a:cubicBezTo>
                      <a:cubicBezTo>
                        <a:pt x="235" y="98"/>
                        <a:pt x="188"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3"/>
                <p:cNvSpPr/>
                <p:nvPr/>
              </p:nvSpPr>
              <p:spPr>
                <a:xfrm>
                  <a:off x="3511272" y="4146765"/>
                  <a:ext cx="116989" cy="70365"/>
                </a:xfrm>
                <a:custGeom>
                  <a:rect b="b" l="l" r="r" t="t"/>
                  <a:pathLst>
                    <a:path extrusionOk="0" h="246" w="409">
                      <a:moveTo>
                        <a:pt x="0" y="0"/>
                      </a:moveTo>
                      <a:lnTo>
                        <a:pt x="69" y="245"/>
                      </a:lnTo>
                      <a:lnTo>
                        <a:pt x="327" y="190"/>
                      </a:lnTo>
                      <a:lnTo>
                        <a:pt x="409" y="0"/>
                      </a:lnTo>
                      <a:lnTo>
                        <a:pt x="190" y="2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90" name="Google Shape;5090;p73"/>
          <p:cNvSpPr/>
          <p:nvPr/>
        </p:nvSpPr>
        <p:spPr>
          <a:xfrm>
            <a:off x="4169925" y="978238"/>
            <a:ext cx="1689900" cy="1485600"/>
          </a:xfrm>
          <a:prstGeom prst="roundRect">
            <a:avLst>
              <a:gd fmla="val 16667" name="adj"/>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rPr b="1" lang="en" sz="1700">
                <a:solidFill>
                  <a:schemeClr val="accent5"/>
                </a:solidFill>
                <a:latin typeface="DM Sans"/>
                <a:ea typeface="DM Sans"/>
                <a:cs typeface="DM Sans"/>
                <a:sym typeface="DM Sans"/>
              </a:rPr>
              <a:t>AdaBoost</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p:txBody>
      </p:sp>
      <p:sp>
        <p:nvSpPr>
          <p:cNvPr id="5091" name="Google Shape;5091;p73"/>
          <p:cNvSpPr/>
          <p:nvPr/>
        </p:nvSpPr>
        <p:spPr>
          <a:xfrm>
            <a:off x="6338875" y="978225"/>
            <a:ext cx="1689900" cy="1485600"/>
          </a:xfrm>
          <a:prstGeom prst="roundRect">
            <a:avLst>
              <a:gd fmla="val 16667" name="adj"/>
            </a:avLst>
          </a:prstGeom>
          <a:solidFill>
            <a:schemeClr val="accent2"/>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rPr b="1" lang="en" sz="1700">
                <a:solidFill>
                  <a:schemeClr val="accent5"/>
                </a:solidFill>
                <a:latin typeface="DM Sans"/>
                <a:ea typeface="DM Sans"/>
                <a:cs typeface="DM Sans"/>
                <a:sym typeface="DM Sans"/>
              </a:rPr>
              <a:t>XGBoost</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p:txBody>
      </p:sp>
      <p:sp>
        <p:nvSpPr>
          <p:cNvPr id="5092" name="Google Shape;5092;p73"/>
          <p:cNvSpPr/>
          <p:nvPr/>
        </p:nvSpPr>
        <p:spPr>
          <a:xfrm>
            <a:off x="6338875" y="2738475"/>
            <a:ext cx="1689900" cy="1485600"/>
          </a:xfrm>
          <a:prstGeom prst="roundRect">
            <a:avLst>
              <a:gd fmla="val 16667" name="adj"/>
            </a:avLst>
          </a:prstGeom>
          <a:solidFill>
            <a:schemeClr val="lt2"/>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rPr b="1" lang="en" sz="1700">
                <a:solidFill>
                  <a:schemeClr val="accent5"/>
                </a:solidFill>
                <a:latin typeface="DM Sans"/>
                <a:ea typeface="DM Sans"/>
                <a:cs typeface="DM Sans"/>
                <a:sym typeface="DM Sans"/>
              </a:rPr>
              <a:t>Logistic Regression</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p:txBody>
      </p:sp>
      <p:sp>
        <p:nvSpPr>
          <p:cNvPr id="5093" name="Google Shape;5093;p73"/>
          <p:cNvSpPr/>
          <p:nvPr/>
        </p:nvSpPr>
        <p:spPr>
          <a:xfrm>
            <a:off x="4169925" y="2738475"/>
            <a:ext cx="1689900" cy="14856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rPr b="1" lang="en" sz="1700">
                <a:solidFill>
                  <a:schemeClr val="accent5"/>
                </a:solidFill>
                <a:latin typeface="DM Sans"/>
                <a:ea typeface="DM Sans"/>
                <a:cs typeface="DM Sans"/>
                <a:sym typeface="DM Sans"/>
              </a:rPr>
              <a:t>Random Forest</a:t>
            </a:r>
            <a:endParaRPr b="1" sz="1700">
              <a:solidFill>
                <a:schemeClr val="accent5"/>
              </a:solidFill>
              <a:latin typeface="DM Sans"/>
              <a:ea typeface="DM Sans"/>
              <a:cs typeface="DM Sans"/>
              <a:sym typeface="DM Sans"/>
            </a:endParaRPr>
          </a:p>
          <a:p>
            <a:pPr indent="0" lvl="0" marL="0" rtl="0" algn="ctr">
              <a:spcBef>
                <a:spcPts val="0"/>
              </a:spcBef>
              <a:spcAft>
                <a:spcPts val="0"/>
              </a:spcAft>
              <a:buNone/>
            </a:pPr>
            <a:r>
              <a:t/>
            </a:r>
            <a:endParaRPr b="1" sz="1700">
              <a:solidFill>
                <a:schemeClr val="accent5"/>
              </a:solidFill>
              <a:latin typeface="DM Sans"/>
              <a:ea typeface="DM Sans"/>
              <a:cs typeface="DM Sans"/>
              <a:sym typeface="DM Sans"/>
            </a:endParaRPr>
          </a:p>
        </p:txBody>
      </p:sp>
      <p:sp>
        <p:nvSpPr>
          <p:cNvPr id="5094" name="Google Shape;5094;p73"/>
          <p:cNvSpPr txBox="1"/>
          <p:nvPr/>
        </p:nvSpPr>
        <p:spPr>
          <a:xfrm>
            <a:off x="416725" y="1430363"/>
            <a:ext cx="2653500" cy="17916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74151"/>
                </a:solidFill>
                <a:latin typeface="Poppins"/>
                <a:ea typeface="Poppins"/>
                <a:cs typeface="Poppins"/>
                <a:sym typeface="Poppins"/>
              </a:rPr>
              <a:t>After data preparation, four classification algorithms (Adaboost, xgboost, Random Forest, Logistic Regression) were used. Cross-validation assessed their performance, helping select the best model based on accuracy, precision, recall, and F1-score..</a:t>
            </a:r>
            <a:endParaRPr sz="1200">
              <a:solidFill>
                <a:schemeClr val="dk1"/>
              </a:solidFill>
              <a:latin typeface="Poppins"/>
              <a:ea typeface="Poppins"/>
              <a:cs typeface="Poppins"/>
              <a:sym typeface="Poppins"/>
            </a:endParaRPr>
          </a:p>
        </p:txBody>
      </p:sp>
      <p:cxnSp>
        <p:nvCxnSpPr>
          <p:cNvPr id="5095" name="Google Shape;5095;p73"/>
          <p:cNvCxnSpPr/>
          <p:nvPr/>
        </p:nvCxnSpPr>
        <p:spPr>
          <a:xfrm>
            <a:off x="4748325" y="2306400"/>
            <a:ext cx="533100" cy="0"/>
          </a:xfrm>
          <a:prstGeom prst="straightConnector1">
            <a:avLst/>
          </a:prstGeom>
          <a:noFill/>
          <a:ln cap="flat" cmpd="sng" w="28575">
            <a:solidFill>
              <a:schemeClr val="dk1"/>
            </a:solidFill>
            <a:prstDash val="solid"/>
            <a:round/>
            <a:headEnd len="med" w="med" type="none"/>
            <a:tailEnd len="med" w="med" type="none"/>
          </a:ln>
        </p:spPr>
      </p:cxnSp>
      <p:cxnSp>
        <p:nvCxnSpPr>
          <p:cNvPr id="5096" name="Google Shape;5096;p73"/>
          <p:cNvCxnSpPr/>
          <p:nvPr/>
        </p:nvCxnSpPr>
        <p:spPr>
          <a:xfrm>
            <a:off x="6917275" y="2311375"/>
            <a:ext cx="533100" cy="0"/>
          </a:xfrm>
          <a:prstGeom prst="straightConnector1">
            <a:avLst/>
          </a:prstGeom>
          <a:noFill/>
          <a:ln cap="flat" cmpd="sng" w="28575">
            <a:solidFill>
              <a:schemeClr val="accent2"/>
            </a:solidFill>
            <a:prstDash val="solid"/>
            <a:round/>
            <a:headEnd len="med" w="med" type="none"/>
            <a:tailEnd len="med" w="med" type="none"/>
          </a:ln>
        </p:spPr>
      </p:cxnSp>
      <p:cxnSp>
        <p:nvCxnSpPr>
          <p:cNvPr id="5097" name="Google Shape;5097;p73"/>
          <p:cNvCxnSpPr/>
          <p:nvPr/>
        </p:nvCxnSpPr>
        <p:spPr>
          <a:xfrm>
            <a:off x="6917275" y="4090275"/>
            <a:ext cx="533100" cy="0"/>
          </a:xfrm>
          <a:prstGeom prst="straightConnector1">
            <a:avLst/>
          </a:prstGeom>
          <a:noFill/>
          <a:ln cap="flat" cmpd="sng" w="28575">
            <a:solidFill>
              <a:schemeClr val="lt2"/>
            </a:solidFill>
            <a:prstDash val="solid"/>
            <a:round/>
            <a:headEnd len="med" w="med" type="none"/>
            <a:tailEnd len="med" w="med" type="none"/>
          </a:ln>
        </p:spPr>
      </p:cxnSp>
      <p:cxnSp>
        <p:nvCxnSpPr>
          <p:cNvPr id="5098" name="Google Shape;5098;p73"/>
          <p:cNvCxnSpPr/>
          <p:nvPr/>
        </p:nvCxnSpPr>
        <p:spPr>
          <a:xfrm>
            <a:off x="4748325" y="4090275"/>
            <a:ext cx="533100" cy="0"/>
          </a:xfrm>
          <a:prstGeom prst="straightConnector1">
            <a:avLst/>
          </a:prstGeom>
          <a:noFill/>
          <a:ln cap="flat" cmpd="sng" w="28575">
            <a:solidFill>
              <a:schemeClr val="accent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1">
                                  <p:stCondLst>
                                    <p:cond delay="0"/>
                                  </p:stCondLst>
                                  <p:childTnLst>
                                    <p:anim calcmode="lin" valueType="num">
                                      <p:cBhvr additive="base">
                                        <p:cTn dur="600"/>
                                        <p:tgtEl>
                                          <p:spTgt spid="5090"/>
                                        </p:tgtEl>
                                        <p:attrNameLst>
                                          <p:attrName>ppt_y</p:attrName>
                                        </p:attrNameLst>
                                      </p:cBhvr>
                                      <p:tavLst>
                                        <p:tav fmla="" tm="0">
                                          <p:val>
                                            <p:strVal val="#ppt_y"/>
                                          </p:val>
                                        </p:tav>
                                        <p:tav fmla="" tm="100000">
                                          <p:val>
                                            <p:strVal val="#ppt_y-1"/>
                                          </p:val>
                                        </p:tav>
                                      </p:tavLst>
                                    </p:anim>
                                    <p:set>
                                      <p:cBhvr>
                                        <p:cTn dur="1" fill="hold">
                                          <p:stCondLst>
                                            <p:cond delay="600"/>
                                          </p:stCondLst>
                                        </p:cTn>
                                        <p:tgtEl>
                                          <p:spTgt spid="5090"/>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600"/>
                                        <p:tgtEl>
                                          <p:spTgt spid="5091"/>
                                        </p:tgtEl>
                                        <p:attrNameLst>
                                          <p:attrName>ppt_y</p:attrName>
                                        </p:attrNameLst>
                                      </p:cBhvr>
                                      <p:tavLst>
                                        <p:tav fmla="" tm="0">
                                          <p:val>
                                            <p:strVal val="#ppt_y"/>
                                          </p:val>
                                        </p:tav>
                                        <p:tav fmla="" tm="100000">
                                          <p:val>
                                            <p:strVal val="#ppt_y-1"/>
                                          </p:val>
                                        </p:tav>
                                      </p:tavLst>
                                    </p:anim>
                                    <p:set>
                                      <p:cBhvr>
                                        <p:cTn dur="1" fill="hold">
                                          <p:stCondLst>
                                            <p:cond delay="600"/>
                                          </p:stCondLst>
                                        </p:cTn>
                                        <p:tgtEl>
                                          <p:spTgt spid="5091"/>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600"/>
                                        <p:tgtEl>
                                          <p:spTgt spid="5093"/>
                                        </p:tgtEl>
                                        <p:attrNameLst>
                                          <p:attrName>ppt_y</p:attrName>
                                        </p:attrNameLst>
                                      </p:cBhvr>
                                      <p:tavLst>
                                        <p:tav fmla="" tm="0">
                                          <p:val>
                                            <p:strVal val="#ppt_y"/>
                                          </p:val>
                                        </p:tav>
                                        <p:tav fmla="" tm="100000">
                                          <p:val>
                                            <p:strVal val="#ppt_y-1"/>
                                          </p:val>
                                        </p:tav>
                                      </p:tavLst>
                                    </p:anim>
                                    <p:set>
                                      <p:cBhvr>
                                        <p:cTn dur="1" fill="hold">
                                          <p:stCondLst>
                                            <p:cond delay="600"/>
                                          </p:stCondLst>
                                        </p:cTn>
                                        <p:tgtEl>
                                          <p:spTgt spid="5093"/>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600"/>
                                        <p:tgtEl>
                                          <p:spTgt spid="5092"/>
                                        </p:tgtEl>
                                        <p:attrNameLst>
                                          <p:attrName>ppt_y</p:attrName>
                                        </p:attrNameLst>
                                      </p:cBhvr>
                                      <p:tavLst>
                                        <p:tav fmla="" tm="0">
                                          <p:val>
                                            <p:strVal val="#ppt_y"/>
                                          </p:val>
                                        </p:tav>
                                        <p:tav fmla="" tm="100000">
                                          <p:val>
                                            <p:strVal val="#ppt_y-1"/>
                                          </p:val>
                                        </p:tav>
                                      </p:tavLst>
                                    </p:anim>
                                    <p:set>
                                      <p:cBhvr>
                                        <p:cTn dur="1" fill="hold">
                                          <p:stCondLst>
                                            <p:cond delay="600"/>
                                          </p:stCondLst>
                                        </p:cTn>
                                        <p:tgtEl>
                                          <p:spTgt spid="5092"/>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600"/>
                                        <p:tgtEl>
                                          <p:spTgt spid="5094"/>
                                        </p:tgtEl>
                                        <p:attrNameLst>
                                          <p:attrName>ppt_y</p:attrName>
                                        </p:attrNameLst>
                                      </p:cBhvr>
                                      <p:tavLst>
                                        <p:tav fmla="" tm="0">
                                          <p:val>
                                            <p:strVal val="#ppt_y"/>
                                          </p:val>
                                        </p:tav>
                                        <p:tav fmla="" tm="100000">
                                          <p:val>
                                            <p:strVal val="#ppt_y-1"/>
                                          </p:val>
                                        </p:tav>
                                      </p:tavLst>
                                    </p:anim>
                                    <p:set>
                                      <p:cBhvr>
                                        <p:cTn dur="1" fill="hold">
                                          <p:stCondLst>
                                            <p:cond delay="600"/>
                                          </p:stCondLst>
                                        </p:cTn>
                                        <p:tgtEl>
                                          <p:spTgt spid="50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2" name="Shape 5102"/>
        <p:cNvGrpSpPr/>
        <p:nvPr/>
      </p:nvGrpSpPr>
      <p:grpSpPr>
        <a:xfrm>
          <a:off x="0" y="0"/>
          <a:ext cx="0" cy="0"/>
          <a:chOff x="0" y="0"/>
          <a:chExt cx="0" cy="0"/>
        </a:xfrm>
      </p:grpSpPr>
      <p:sp>
        <p:nvSpPr>
          <p:cNvPr id="5103" name="Google Shape;5103;p74"/>
          <p:cNvSpPr/>
          <p:nvPr/>
        </p:nvSpPr>
        <p:spPr>
          <a:xfrm>
            <a:off x="6606150" y="910388"/>
            <a:ext cx="1689900" cy="1233375"/>
          </a:xfrm>
          <a:prstGeom prst="flowChartOffpageConnector">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chemeClr val="accent5"/>
              </a:solidFill>
              <a:latin typeface="DM Sans"/>
              <a:ea typeface="DM Sans"/>
              <a:cs typeface="DM Sans"/>
              <a:sym typeface="DM Sans"/>
            </a:endParaRPr>
          </a:p>
          <a:p>
            <a:pPr indent="0" lvl="0" marL="0" rtl="0" algn="ctr">
              <a:spcBef>
                <a:spcPts val="0"/>
              </a:spcBef>
              <a:spcAft>
                <a:spcPts val="0"/>
              </a:spcAft>
              <a:buNone/>
            </a:pPr>
            <a:r>
              <a:t/>
            </a:r>
            <a:endParaRPr sz="1900">
              <a:solidFill>
                <a:schemeClr val="accent5"/>
              </a:solidFill>
              <a:latin typeface="DM Sans"/>
              <a:ea typeface="DM Sans"/>
              <a:cs typeface="DM Sans"/>
              <a:sym typeface="DM Sans"/>
            </a:endParaRPr>
          </a:p>
          <a:p>
            <a:pPr indent="0" lvl="0" marL="0" rtl="0" algn="ctr">
              <a:spcBef>
                <a:spcPts val="0"/>
              </a:spcBef>
              <a:spcAft>
                <a:spcPts val="0"/>
              </a:spcAft>
              <a:buNone/>
            </a:pPr>
            <a:r>
              <a:rPr lang="en" sz="1900">
                <a:solidFill>
                  <a:schemeClr val="accent5"/>
                </a:solidFill>
                <a:latin typeface="DM Sans"/>
                <a:ea typeface="DM Sans"/>
                <a:cs typeface="DM Sans"/>
                <a:sym typeface="DM Sans"/>
              </a:rPr>
              <a:t>std</a:t>
            </a:r>
            <a:endParaRPr sz="1900">
              <a:solidFill>
                <a:schemeClr val="accent5"/>
              </a:solidFill>
              <a:latin typeface="DM Sans"/>
              <a:ea typeface="DM Sans"/>
              <a:cs typeface="DM Sans"/>
              <a:sym typeface="DM Sans"/>
            </a:endParaRPr>
          </a:p>
        </p:txBody>
      </p:sp>
      <p:sp>
        <p:nvSpPr>
          <p:cNvPr id="5104" name="Google Shape;5104;p74"/>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105" name="Google Shape;5105;p74"/>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5106" name="Google Shape;5106;p74"/>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5107" name="Google Shape;5107;p74"/>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5108" name="Google Shape;5108;p74"/>
          <p:cNvSpPr txBox="1"/>
          <p:nvPr/>
        </p:nvSpPr>
        <p:spPr>
          <a:xfrm>
            <a:off x="764850" y="910388"/>
            <a:ext cx="2212200" cy="8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DM Sans"/>
                <a:ea typeface="DM Sans"/>
                <a:cs typeface="DM Sans"/>
                <a:sym typeface="DM Sans"/>
              </a:rPr>
              <a:t>Modeling</a:t>
            </a:r>
            <a:endParaRPr b="1" sz="3000">
              <a:solidFill>
                <a:schemeClr val="dk1"/>
              </a:solidFill>
              <a:latin typeface="DM Sans"/>
              <a:ea typeface="DM Sans"/>
              <a:cs typeface="DM Sans"/>
              <a:sym typeface="DM Sans"/>
            </a:endParaRPr>
          </a:p>
          <a:p>
            <a:pPr indent="0" lvl="0" marL="0" rtl="0" algn="ctr">
              <a:spcBef>
                <a:spcPts val="0"/>
              </a:spcBef>
              <a:spcAft>
                <a:spcPts val="0"/>
              </a:spcAft>
              <a:buNone/>
            </a:pPr>
            <a:r>
              <a:rPr lang="en" sz="1900">
                <a:solidFill>
                  <a:schemeClr val="dk1"/>
                </a:solidFill>
                <a:latin typeface="DM Sans"/>
                <a:ea typeface="DM Sans"/>
                <a:cs typeface="DM Sans"/>
                <a:sym typeface="DM Sans"/>
              </a:rPr>
              <a:t>Cross Validation</a:t>
            </a:r>
            <a:endParaRPr sz="1900">
              <a:solidFill>
                <a:schemeClr val="dk1"/>
              </a:solidFill>
              <a:latin typeface="DM Sans"/>
              <a:ea typeface="DM Sans"/>
              <a:cs typeface="DM Sans"/>
              <a:sym typeface="DM Sans"/>
            </a:endParaRPr>
          </a:p>
        </p:txBody>
      </p:sp>
      <p:sp>
        <p:nvSpPr>
          <p:cNvPr id="5109" name="Google Shape;5109;p74"/>
          <p:cNvSpPr/>
          <p:nvPr/>
        </p:nvSpPr>
        <p:spPr>
          <a:xfrm>
            <a:off x="3060150" y="910388"/>
            <a:ext cx="1689900" cy="1233375"/>
          </a:xfrm>
          <a:prstGeom prst="flowChartOffpage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chemeClr val="accent5"/>
              </a:solidFill>
              <a:latin typeface="DM Sans"/>
              <a:ea typeface="DM Sans"/>
              <a:cs typeface="DM Sans"/>
              <a:sym typeface="DM Sans"/>
            </a:endParaRPr>
          </a:p>
          <a:p>
            <a:pPr indent="0" lvl="0" marL="0" rtl="0" algn="ctr">
              <a:spcBef>
                <a:spcPts val="0"/>
              </a:spcBef>
              <a:spcAft>
                <a:spcPts val="0"/>
              </a:spcAft>
              <a:buNone/>
            </a:pPr>
            <a:r>
              <a:t/>
            </a:r>
            <a:endParaRPr sz="1900">
              <a:solidFill>
                <a:schemeClr val="accent5"/>
              </a:solidFill>
              <a:latin typeface="DM Sans"/>
              <a:ea typeface="DM Sans"/>
              <a:cs typeface="DM Sans"/>
              <a:sym typeface="DM Sans"/>
            </a:endParaRPr>
          </a:p>
          <a:p>
            <a:pPr indent="0" lvl="0" marL="0" rtl="0" algn="ctr">
              <a:spcBef>
                <a:spcPts val="0"/>
              </a:spcBef>
              <a:spcAft>
                <a:spcPts val="0"/>
              </a:spcAft>
              <a:buNone/>
            </a:pPr>
            <a:r>
              <a:rPr lang="en" sz="1900">
                <a:solidFill>
                  <a:schemeClr val="accent5"/>
                </a:solidFill>
                <a:latin typeface="DM Sans"/>
                <a:ea typeface="DM Sans"/>
                <a:cs typeface="DM Sans"/>
                <a:sym typeface="DM Sans"/>
              </a:rPr>
              <a:t>Scores</a:t>
            </a:r>
            <a:endParaRPr sz="1900">
              <a:solidFill>
                <a:schemeClr val="accent5"/>
              </a:solidFill>
              <a:latin typeface="DM Sans"/>
              <a:ea typeface="DM Sans"/>
              <a:cs typeface="DM Sans"/>
              <a:sym typeface="DM Sans"/>
            </a:endParaRPr>
          </a:p>
        </p:txBody>
      </p:sp>
      <p:sp>
        <p:nvSpPr>
          <p:cNvPr id="5110" name="Google Shape;5110;p74"/>
          <p:cNvSpPr/>
          <p:nvPr/>
        </p:nvSpPr>
        <p:spPr>
          <a:xfrm>
            <a:off x="4833150" y="910388"/>
            <a:ext cx="1689900" cy="1233375"/>
          </a:xfrm>
          <a:prstGeom prst="flowChartOffpageConnector">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chemeClr val="accent5"/>
              </a:solidFill>
              <a:latin typeface="DM Sans"/>
              <a:ea typeface="DM Sans"/>
              <a:cs typeface="DM Sans"/>
              <a:sym typeface="DM Sans"/>
            </a:endParaRPr>
          </a:p>
          <a:p>
            <a:pPr indent="0" lvl="0" marL="0" rtl="0" algn="ctr">
              <a:spcBef>
                <a:spcPts val="0"/>
              </a:spcBef>
              <a:spcAft>
                <a:spcPts val="0"/>
              </a:spcAft>
              <a:buNone/>
            </a:pPr>
            <a:r>
              <a:t/>
            </a:r>
            <a:endParaRPr sz="1900">
              <a:solidFill>
                <a:schemeClr val="accent5"/>
              </a:solidFill>
              <a:latin typeface="DM Sans"/>
              <a:ea typeface="DM Sans"/>
              <a:cs typeface="DM Sans"/>
              <a:sym typeface="DM Sans"/>
            </a:endParaRPr>
          </a:p>
          <a:p>
            <a:pPr indent="0" lvl="0" marL="0" rtl="0" algn="ctr">
              <a:spcBef>
                <a:spcPts val="0"/>
              </a:spcBef>
              <a:spcAft>
                <a:spcPts val="0"/>
              </a:spcAft>
              <a:buNone/>
            </a:pPr>
            <a:r>
              <a:rPr lang="en" sz="1900">
                <a:solidFill>
                  <a:schemeClr val="accent5"/>
                </a:solidFill>
                <a:latin typeface="DM Sans"/>
                <a:ea typeface="DM Sans"/>
                <a:cs typeface="DM Sans"/>
                <a:sym typeface="DM Sans"/>
              </a:rPr>
              <a:t>mean</a:t>
            </a:r>
            <a:endParaRPr sz="1900">
              <a:solidFill>
                <a:schemeClr val="accent5"/>
              </a:solidFill>
              <a:latin typeface="DM Sans"/>
              <a:ea typeface="DM Sans"/>
              <a:cs typeface="DM Sans"/>
              <a:sym typeface="DM Sans"/>
            </a:endParaRPr>
          </a:p>
        </p:txBody>
      </p:sp>
      <p:sp>
        <p:nvSpPr>
          <p:cNvPr id="5111" name="Google Shape;5111;p74"/>
          <p:cNvSpPr/>
          <p:nvPr/>
        </p:nvSpPr>
        <p:spPr>
          <a:xfrm>
            <a:off x="846100" y="2292738"/>
            <a:ext cx="2111700" cy="342000"/>
          </a:xfrm>
          <a:prstGeom prst="rect">
            <a:avLst/>
          </a:prstGeom>
          <a:solidFill>
            <a:srgbClr val="D6DBE0"/>
          </a:solid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AdaBoost</a:t>
            </a:r>
            <a:endParaRPr>
              <a:latin typeface="DM Sans"/>
              <a:ea typeface="DM Sans"/>
              <a:cs typeface="DM Sans"/>
              <a:sym typeface="DM Sans"/>
            </a:endParaRPr>
          </a:p>
        </p:txBody>
      </p:sp>
      <p:sp>
        <p:nvSpPr>
          <p:cNvPr id="5112" name="Google Shape;5112;p74"/>
          <p:cNvSpPr/>
          <p:nvPr/>
        </p:nvSpPr>
        <p:spPr>
          <a:xfrm>
            <a:off x="846100" y="2747013"/>
            <a:ext cx="2111700" cy="3420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XG</a:t>
            </a:r>
            <a:r>
              <a:rPr lang="en">
                <a:latin typeface="DM Sans"/>
                <a:ea typeface="DM Sans"/>
                <a:cs typeface="DM Sans"/>
                <a:sym typeface="DM Sans"/>
              </a:rPr>
              <a:t>Boost</a:t>
            </a:r>
            <a:endParaRPr>
              <a:latin typeface="DM Sans"/>
              <a:ea typeface="DM Sans"/>
              <a:cs typeface="DM Sans"/>
              <a:sym typeface="DM Sans"/>
            </a:endParaRPr>
          </a:p>
        </p:txBody>
      </p:sp>
      <p:sp>
        <p:nvSpPr>
          <p:cNvPr id="5113" name="Google Shape;5113;p74"/>
          <p:cNvSpPr/>
          <p:nvPr/>
        </p:nvSpPr>
        <p:spPr>
          <a:xfrm>
            <a:off x="846100" y="3201288"/>
            <a:ext cx="2111700" cy="342000"/>
          </a:xfrm>
          <a:prstGeom prst="rect">
            <a:avLst/>
          </a:prstGeom>
          <a:solidFill>
            <a:srgbClr val="D6DBE0"/>
          </a:solid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Random Forest</a:t>
            </a:r>
            <a:endParaRPr>
              <a:latin typeface="DM Sans"/>
              <a:ea typeface="DM Sans"/>
              <a:cs typeface="DM Sans"/>
              <a:sym typeface="DM Sans"/>
            </a:endParaRPr>
          </a:p>
        </p:txBody>
      </p:sp>
      <p:sp>
        <p:nvSpPr>
          <p:cNvPr id="5114" name="Google Shape;5114;p74"/>
          <p:cNvSpPr/>
          <p:nvPr/>
        </p:nvSpPr>
        <p:spPr>
          <a:xfrm>
            <a:off x="846100" y="3655563"/>
            <a:ext cx="2111700" cy="3420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Logistic Regression</a:t>
            </a:r>
            <a:endParaRPr>
              <a:latin typeface="DM Sans"/>
              <a:ea typeface="DM Sans"/>
              <a:cs typeface="DM Sans"/>
              <a:sym typeface="DM Sans"/>
            </a:endParaRPr>
          </a:p>
        </p:txBody>
      </p:sp>
      <p:sp>
        <p:nvSpPr>
          <p:cNvPr id="5115" name="Google Shape;5115;p74"/>
          <p:cNvSpPr/>
          <p:nvPr/>
        </p:nvSpPr>
        <p:spPr>
          <a:xfrm>
            <a:off x="2977050" y="3655563"/>
            <a:ext cx="1856100" cy="3420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DM Sans"/>
                <a:ea typeface="DM Sans"/>
                <a:cs typeface="DM Sans"/>
                <a:sym typeface="DM Sans"/>
              </a:rPr>
              <a:t>[0.6 0.6 0.6 0.6 0.6 ]</a:t>
            </a:r>
            <a:endParaRPr sz="1100">
              <a:latin typeface="DM Sans"/>
              <a:ea typeface="DM Sans"/>
              <a:cs typeface="DM Sans"/>
              <a:sym typeface="DM Sans"/>
            </a:endParaRPr>
          </a:p>
        </p:txBody>
      </p:sp>
      <p:sp>
        <p:nvSpPr>
          <p:cNvPr id="5116" name="Google Shape;5116;p74"/>
          <p:cNvSpPr/>
          <p:nvPr/>
        </p:nvSpPr>
        <p:spPr>
          <a:xfrm>
            <a:off x="4833150" y="3655563"/>
            <a:ext cx="1773000" cy="3420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0.5995</a:t>
            </a:r>
            <a:endParaRPr sz="1200">
              <a:latin typeface="DM Sans"/>
              <a:ea typeface="DM Sans"/>
              <a:cs typeface="DM Sans"/>
              <a:sym typeface="DM Sans"/>
            </a:endParaRPr>
          </a:p>
        </p:txBody>
      </p:sp>
      <p:sp>
        <p:nvSpPr>
          <p:cNvPr id="5117" name="Google Shape;5117;p74"/>
          <p:cNvSpPr/>
          <p:nvPr/>
        </p:nvSpPr>
        <p:spPr>
          <a:xfrm>
            <a:off x="6523050" y="3655563"/>
            <a:ext cx="1856100" cy="3420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0.001651</a:t>
            </a:r>
            <a:endParaRPr sz="1200">
              <a:latin typeface="DM Sans"/>
              <a:ea typeface="DM Sans"/>
              <a:cs typeface="DM Sans"/>
              <a:sym typeface="DM Sans"/>
            </a:endParaRPr>
          </a:p>
        </p:txBody>
      </p:sp>
      <p:sp>
        <p:nvSpPr>
          <p:cNvPr id="5118" name="Google Shape;5118;p74"/>
          <p:cNvSpPr/>
          <p:nvPr/>
        </p:nvSpPr>
        <p:spPr>
          <a:xfrm>
            <a:off x="2977050" y="3201288"/>
            <a:ext cx="1856100" cy="342000"/>
          </a:xfrm>
          <a:prstGeom prst="rect">
            <a:avLst/>
          </a:prstGeom>
          <a:solidFill>
            <a:srgbClr val="D6DBE0"/>
          </a:solid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DM Sans"/>
                <a:ea typeface="DM Sans"/>
                <a:cs typeface="DM Sans"/>
                <a:sym typeface="DM Sans"/>
              </a:rPr>
              <a:t>[0.73 0.73 0.73 0.73 0.73]</a:t>
            </a:r>
            <a:endParaRPr sz="1100">
              <a:latin typeface="DM Sans"/>
              <a:ea typeface="DM Sans"/>
              <a:cs typeface="DM Sans"/>
              <a:sym typeface="DM Sans"/>
            </a:endParaRPr>
          </a:p>
        </p:txBody>
      </p:sp>
      <p:sp>
        <p:nvSpPr>
          <p:cNvPr id="5119" name="Google Shape;5119;p74"/>
          <p:cNvSpPr/>
          <p:nvPr/>
        </p:nvSpPr>
        <p:spPr>
          <a:xfrm>
            <a:off x="4833150" y="3201288"/>
            <a:ext cx="1773000" cy="342000"/>
          </a:xfrm>
          <a:prstGeom prst="rect">
            <a:avLst/>
          </a:prstGeom>
          <a:solidFill>
            <a:srgbClr val="D6DBE0"/>
          </a:solid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0.7299</a:t>
            </a:r>
            <a:endParaRPr sz="1200">
              <a:latin typeface="DM Sans"/>
              <a:ea typeface="DM Sans"/>
              <a:cs typeface="DM Sans"/>
              <a:sym typeface="DM Sans"/>
            </a:endParaRPr>
          </a:p>
        </p:txBody>
      </p:sp>
      <p:sp>
        <p:nvSpPr>
          <p:cNvPr id="5120" name="Google Shape;5120;p74"/>
          <p:cNvSpPr/>
          <p:nvPr/>
        </p:nvSpPr>
        <p:spPr>
          <a:xfrm>
            <a:off x="6523050" y="3201288"/>
            <a:ext cx="1856100" cy="342000"/>
          </a:xfrm>
          <a:prstGeom prst="rect">
            <a:avLst/>
          </a:prstGeom>
          <a:solidFill>
            <a:srgbClr val="D6DBE0"/>
          </a:solid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0.001901</a:t>
            </a:r>
            <a:endParaRPr sz="1200">
              <a:latin typeface="DM Sans"/>
              <a:ea typeface="DM Sans"/>
              <a:cs typeface="DM Sans"/>
              <a:sym typeface="DM Sans"/>
            </a:endParaRPr>
          </a:p>
        </p:txBody>
      </p:sp>
      <p:sp>
        <p:nvSpPr>
          <p:cNvPr id="5121" name="Google Shape;5121;p74"/>
          <p:cNvSpPr/>
          <p:nvPr/>
        </p:nvSpPr>
        <p:spPr>
          <a:xfrm>
            <a:off x="2977050" y="2292738"/>
            <a:ext cx="1856100" cy="342000"/>
          </a:xfrm>
          <a:prstGeom prst="rect">
            <a:avLst/>
          </a:prstGeom>
          <a:solidFill>
            <a:srgbClr val="D6DBE0"/>
          </a:solid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DM Sans"/>
                <a:ea typeface="DM Sans"/>
                <a:cs typeface="DM Sans"/>
                <a:sym typeface="DM Sans"/>
              </a:rPr>
              <a:t>[0.61 0.61 0.61 0.61 0.61]</a:t>
            </a:r>
            <a:endParaRPr sz="1100">
              <a:latin typeface="DM Sans"/>
              <a:ea typeface="DM Sans"/>
              <a:cs typeface="DM Sans"/>
              <a:sym typeface="DM Sans"/>
            </a:endParaRPr>
          </a:p>
        </p:txBody>
      </p:sp>
      <p:sp>
        <p:nvSpPr>
          <p:cNvPr id="5122" name="Google Shape;5122;p74"/>
          <p:cNvSpPr/>
          <p:nvPr/>
        </p:nvSpPr>
        <p:spPr>
          <a:xfrm>
            <a:off x="4833150" y="2292738"/>
            <a:ext cx="1773000" cy="342000"/>
          </a:xfrm>
          <a:prstGeom prst="rect">
            <a:avLst/>
          </a:prstGeom>
          <a:solidFill>
            <a:srgbClr val="D6DBE0"/>
          </a:solid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0.6127</a:t>
            </a:r>
            <a:endParaRPr sz="1200">
              <a:latin typeface="DM Sans"/>
              <a:ea typeface="DM Sans"/>
              <a:cs typeface="DM Sans"/>
              <a:sym typeface="DM Sans"/>
            </a:endParaRPr>
          </a:p>
        </p:txBody>
      </p:sp>
      <p:sp>
        <p:nvSpPr>
          <p:cNvPr id="5123" name="Google Shape;5123;p74"/>
          <p:cNvSpPr/>
          <p:nvPr/>
        </p:nvSpPr>
        <p:spPr>
          <a:xfrm>
            <a:off x="6523050" y="2292738"/>
            <a:ext cx="1856100" cy="342000"/>
          </a:xfrm>
          <a:prstGeom prst="rect">
            <a:avLst/>
          </a:prstGeom>
          <a:solidFill>
            <a:srgbClr val="D6DBE0"/>
          </a:solid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0.001799</a:t>
            </a:r>
            <a:endParaRPr sz="1200">
              <a:latin typeface="DM Sans"/>
              <a:ea typeface="DM Sans"/>
              <a:cs typeface="DM Sans"/>
              <a:sym typeface="DM Sans"/>
            </a:endParaRPr>
          </a:p>
        </p:txBody>
      </p:sp>
      <p:sp>
        <p:nvSpPr>
          <p:cNvPr id="5124" name="Google Shape;5124;p74"/>
          <p:cNvSpPr/>
          <p:nvPr/>
        </p:nvSpPr>
        <p:spPr>
          <a:xfrm>
            <a:off x="2977050" y="2747013"/>
            <a:ext cx="1856100" cy="3420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DM Sans"/>
                <a:ea typeface="DM Sans"/>
                <a:cs typeface="DM Sans"/>
                <a:sym typeface="DM Sans"/>
              </a:rPr>
              <a:t>[0.64 0.64 0.64 0.64 0.65]</a:t>
            </a:r>
            <a:endParaRPr sz="1100">
              <a:latin typeface="DM Sans"/>
              <a:ea typeface="DM Sans"/>
              <a:cs typeface="DM Sans"/>
              <a:sym typeface="DM Sans"/>
            </a:endParaRPr>
          </a:p>
        </p:txBody>
      </p:sp>
      <p:sp>
        <p:nvSpPr>
          <p:cNvPr id="5125" name="Google Shape;5125;p74"/>
          <p:cNvSpPr/>
          <p:nvPr/>
        </p:nvSpPr>
        <p:spPr>
          <a:xfrm>
            <a:off x="4833150" y="2747013"/>
            <a:ext cx="1773000" cy="3420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0.6419</a:t>
            </a:r>
            <a:endParaRPr sz="1200">
              <a:latin typeface="DM Sans"/>
              <a:ea typeface="DM Sans"/>
              <a:cs typeface="DM Sans"/>
              <a:sym typeface="DM Sans"/>
            </a:endParaRPr>
          </a:p>
        </p:txBody>
      </p:sp>
      <p:sp>
        <p:nvSpPr>
          <p:cNvPr id="5126" name="Google Shape;5126;p74"/>
          <p:cNvSpPr/>
          <p:nvPr/>
        </p:nvSpPr>
        <p:spPr>
          <a:xfrm>
            <a:off x="6523050" y="2747013"/>
            <a:ext cx="1856100" cy="3420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0.001856</a:t>
            </a:r>
            <a:endParaRPr sz="1200">
              <a:latin typeface="DM Sans"/>
              <a:ea typeface="DM Sans"/>
              <a:cs typeface="DM Sans"/>
              <a:sym typeface="DM Sans"/>
            </a:endParaRPr>
          </a:p>
        </p:txBody>
      </p:sp>
      <p:grpSp>
        <p:nvGrpSpPr>
          <p:cNvPr id="5127" name="Google Shape;5127;p74"/>
          <p:cNvGrpSpPr/>
          <p:nvPr/>
        </p:nvGrpSpPr>
        <p:grpSpPr>
          <a:xfrm>
            <a:off x="3721914" y="1105880"/>
            <a:ext cx="366364" cy="359075"/>
            <a:chOff x="-60988625" y="3740800"/>
            <a:chExt cx="316650" cy="310350"/>
          </a:xfrm>
        </p:grpSpPr>
        <p:sp>
          <p:nvSpPr>
            <p:cNvPr id="5128" name="Google Shape;5128;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74"/>
          <p:cNvGrpSpPr/>
          <p:nvPr/>
        </p:nvGrpSpPr>
        <p:grpSpPr>
          <a:xfrm>
            <a:off x="7298449" y="1164050"/>
            <a:ext cx="336425" cy="242710"/>
            <a:chOff x="7239113" y="1113172"/>
            <a:chExt cx="467192" cy="344465"/>
          </a:xfrm>
        </p:grpSpPr>
        <p:sp>
          <p:nvSpPr>
            <p:cNvPr id="5132" name="Google Shape;5132;p74"/>
            <p:cNvSpPr/>
            <p:nvPr/>
          </p:nvSpPr>
          <p:spPr>
            <a:xfrm>
              <a:off x="7434505" y="1113172"/>
              <a:ext cx="271800" cy="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33" name="Google Shape;5133;p74"/>
            <p:cNvSpPr/>
            <p:nvPr/>
          </p:nvSpPr>
          <p:spPr>
            <a:xfrm>
              <a:off x="7239113" y="1115638"/>
              <a:ext cx="366300" cy="3420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34" name="Google Shape;5134;p74"/>
            <p:cNvSpPr/>
            <p:nvPr/>
          </p:nvSpPr>
          <p:spPr>
            <a:xfrm>
              <a:off x="7307963" y="1182388"/>
              <a:ext cx="228600" cy="2085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135" name="Google Shape;5135;p74"/>
          <p:cNvGrpSpPr/>
          <p:nvPr/>
        </p:nvGrpSpPr>
        <p:grpSpPr>
          <a:xfrm>
            <a:off x="5578228" y="1087145"/>
            <a:ext cx="380605" cy="379056"/>
            <a:chOff x="8465963" y="1237563"/>
            <a:chExt cx="528325" cy="550074"/>
          </a:xfrm>
        </p:grpSpPr>
        <p:sp>
          <p:nvSpPr>
            <p:cNvPr id="5136" name="Google Shape;5136;p74"/>
            <p:cNvSpPr/>
            <p:nvPr/>
          </p:nvSpPr>
          <p:spPr>
            <a:xfrm rot="10800000">
              <a:off x="8465963" y="1283288"/>
              <a:ext cx="313500" cy="342000"/>
            </a:xfrm>
            <a:prstGeom prst="blockArc">
              <a:avLst>
                <a:gd fmla="val 10800000" name="adj1"/>
                <a:gd fmla="val 0" name="adj2"/>
                <a:gd fmla="val 25000" name="adj3"/>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37" name="Google Shape;5137;p74"/>
            <p:cNvSpPr/>
            <p:nvPr/>
          </p:nvSpPr>
          <p:spPr>
            <a:xfrm>
              <a:off x="8465963" y="1266538"/>
              <a:ext cx="76800" cy="2085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38" name="Google Shape;5138;p74"/>
            <p:cNvSpPr/>
            <p:nvPr/>
          </p:nvSpPr>
          <p:spPr>
            <a:xfrm>
              <a:off x="8702663" y="1266538"/>
              <a:ext cx="76800" cy="2085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39" name="Google Shape;5139;p74"/>
            <p:cNvSpPr/>
            <p:nvPr/>
          </p:nvSpPr>
          <p:spPr>
            <a:xfrm>
              <a:off x="8465963" y="1475038"/>
              <a:ext cx="76800" cy="3126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40" name="Google Shape;5140;p74"/>
            <p:cNvSpPr/>
            <p:nvPr/>
          </p:nvSpPr>
          <p:spPr>
            <a:xfrm rot="10800000">
              <a:off x="8680788" y="1237563"/>
              <a:ext cx="313500" cy="342000"/>
            </a:xfrm>
            <a:prstGeom prst="blockArc">
              <a:avLst>
                <a:gd fmla="val 16006559" name="adj1"/>
                <a:gd fmla="val 19916941" name="adj2"/>
                <a:gd fmla="val 28133" name="adj3"/>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4" name="Shape 5144"/>
        <p:cNvGrpSpPr/>
        <p:nvPr/>
      </p:nvGrpSpPr>
      <p:grpSpPr>
        <a:xfrm>
          <a:off x="0" y="0"/>
          <a:ext cx="0" cy="0"/>
          <a:chOff x="0" y="0"/>
          <a:chExt cx="0" cy="0"/>
        </a:xfrm>
      </p:grpSpPr>
      <p:sp>
        <p:nvSpPr>
          <p:cNvPr id="5145" name="Google Shape;5145;p75"/>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146" name="Google Shape;5146;p75"/>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5147" name="Google Shape;5147;p75"/>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5148" name="Google Shape;5148;p75"/>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5149" name="Google Shape;5149;p75"/>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pic>
        <p:nvPicPr>
          <p:cNvPr id="5150" name="Google Shape;5150;p75"/>
          <p:cNvPicPr preferRelativeResize="0"/>
          <p:nvPr/>
        </p:nvPicPr>
        <p:blipFill>
          <a:blip r:embed="rId3">
            <a:alphaModFix/>
          </a:blip>
          <a:stretch>
            <a:fillRect/>
          </a:stretch>
        </p:blipFill>
        <p:spPr>
          <a:xfrm>
            <a:off x="4038379" y="1173375"/>
            <a:ext cx="881298" cy="748500"/>
          </a:xfrm>
          <a:prstGeom prst="rect">
            <a:avLst/>
          </a:prstGeom>
          <a:noFill/>
          <a:ln>
            <a:noFill/>
          </a:ln>
        </p:spPr>
      </p:pic>
      <p:pic>
        <p:nvPicPr>
          <p:cNvPr id="5151" name="Google Shape;5151;p75"/>
          <p:cNvPicPr preferRelativeResize="0"/>
          <p:nvPr/>
        </p:nvPicPr>
        <p:blipFill rotWithShape="1">
          <a:blip r:embed="rId4">
            <a:alphaModFix/>
          </a:blip>
          <a:srcRect b="10357" l="0" r="0" t="6785"/>
          <a:stretch/>
        </p:blipFill>
        <p:spPr>
          <a:xfrm>
            <a:off x="5103975" y="1467075"/>
            <a:ext cx="3865125" cy="1717825"/>
          </a:xfrm>
          <a:prstGeom prst="rect">
            <a:avLst/>
          </a:prstGeom>
          <a:noFill/>
          <a:ln>
            <a:noFill/>
          </a:ln>
        </p:spPr>
      </p:pic>
      <p:grpSp>
        <p:nvGrpSpPr>
          <p:cNvPr id="5152" name="Google Shape;5152;p75"/>
          <p:cNvGrpSpPr/>
          <p:nvPr/>
        </p:nvGrpSpPr>
        <p:grpSpPr>
          <a:xfrm>
            <a:off x="486875" y="1200206"/>
            <a:ext cx="4200882" cy="2112134"/>
            <a:chOff x="163375" y="1200150"/>
            <a:chExt cx="4524375" cy="2333850"/>
          </a:xfrm>
        </p:grpSpPr>
        <p:pic>
          <p:nvPicPr>
            <p:cNvPr id="5153" name="Google Shape;5153;p75"/>
            <p:cNvPicPr preferRelativeResize="0"/>
            <p:nvPr/>
          </p:nvPicPr>
          <p:blipFill rotWithShape="1">
            <a:blip r:embed="rId5">
              <a:alphaModFix/>
            </a:blip>
            <a:srcRect b="9403" l="0" r="0" t="7526"/>
            <a:stretch/>
          </p:blipFill>
          <p:spPr>
            <a:xfrm>
              <a:off x="163375" y="1467075"/>
              <a:ext cx="4524375" cy="2066925"/>
            </a:xfrm>
            <a:prstGeom prst="rect">
              <a:avLst/>
            </a:prstGeom>
            <a:noFill/>
            <a:ln>
              <a:noFill/>
            </a:ln>
          </p:spPr>
        </p:pic>
        <p:sp>
          <p:nvSpPr>
            <p:cNvPr id="5154" name="Google Shape;5154;p75"/>
            <p:cNvSpPr txBox="1"/>
            <p:nvPr/>
          </p:nvSpPr>
          <p:spPr>
            <a:xfrm>
              <a:off x="325600" y="1200150"/>
              <a:ext cx="3000000" cy="408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 sz="1200">
                  <a:solidFill>
                    <a:srgbClr val="695D46"/>
                  </a:solidFill>
                  <a:latin typeface="Open Sans"/>
                  <a:ea typeface="Open Sans"/>
                  <a:cs typeface="Open Sans"/>
                  <a:sym typeface="Open Sans"/>
                </a:rPr>
                <a:t>Accuracy </a:t>
              </a:r>
              <a:endParaRPr/>
            </a:p>
          </p:txBody>
        </p:sp>
      </p:grpSp>
      <p:sp>
        <p:nvSpPr>
          <p:cNvPr id="5155" name="Google Shape;5155;p75"/>
          <p:cNvSpPr txBox="1"/>
          <p:nvPr/>
        </p:nvSpPr>
        <p:spPr>
          <a:xfrm>
            <a:off x="5028775" y="120015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 sz="1200">
                <a:solidFill>
                  <a:srgbClr val="695D46"/>
                </a:solidFill>
                <a:latin typeface="Open Sans"/>
                <a:ea typeface="Open Sans"/>
                <a:cs typeface="Open Sans"/>
                <a:sym typeface="Open Sans"/>
              </a:rPr>
              <a:t>ROC-AUC score</a:t>
            </a:r>
            <a:endParaRPr/>
          </a:p>
        </p:txBody>
      </p:sp>
      <p:pic>
        <p:nvPicPr>
          <p:cNvPr id="5156" name="Google Shape;5156;p75"/>
          <p:cNvPicPr preferRelativeResize="0"/>
          <p:nvPr/>
        </p:nvPicPr>
        <p:blipFill rotWithShape="1">
          <a:blip r:embed="rId6">
            <a:alphaModFix/>
          </a:blip>
          <a:srcRect b="0" l="0" r="0" t="13978"/>
          <a:stretch/>
        </p:blipFill>
        <p:spPr>
          <a:xfrm>
            <a:off x="1896325" y="3251575"/>
            <a:ext cx="5351351" cy="1816875"/>
          </a:xfrm>
          <a:prstGeom prst="rect">
            <a:avLst/>
          </a:prstGeom>
          <a:noFill/>
          <a:ln>
            <a:noFill/>
          </a:ln>
        </p:spPr>
      </p:pic>
      <p:sp>
        <p:nvSpPr>
          <p:cNvPr id="5157" name="Google Shape;5157;p75"/>
          <p:cNvSpPr txBox="1"/>
          <p:nvPr/>
        </p:nvSpPr>
        <p:spPr>
          <a:xfrm>
            <a:off x="307375" y="418875"/>
            <a:ext cx="30978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DM Sans"/>
                <a:ea typeface="DM Sans"/>
                <a:cs typeface="DM Sans"/>
                <a:sym typeface="DM Sans"/>
              </a:rPr>
              <a:t>Modeling</a:t>
            </a:r>
            <a:endParaRPr b="1" sz="2700">
              <a:solidFill>
                <a:schemeClr val="dk1"/>
              </a:solidFill>
              <a:latin typeface="DM Sans"/>
              <a:ea typeface="DM Sans"/>
              <a:cs typeface="DM Sans"/>
              <a:sym typeface="DM Sans"/>
            </a:endParaRPr>
          </a:p>
          <a:p>
            <a:pPr indent="0" lvl="0" marL="0" rtl="0" algn="l">
              <a:spcBef>
                <a:spcPts val="0"/>
              </a:spcBef>
              <a:spcAft>
                <a:spcPts val="0"/>
              </a:spcAft>
              <a:buNone/>
            </a:pPr>
            <a:r>
              <a:rPr lang="en" sz="1900">
                <a:solidFill>
                  <a:schemeClr val="dk1"/>
                </a:solidFill>
                <a:latin typeface="DM Sans"/>
                <a:ea typeface="DM Sans"/>
                <a:cs typeface="DM Sans"/>
                <a:sym typeface="DM Sans"/>
              </a:rPr>
              <a:t>Cross Validation</a:t>
            </a:r>
            <a:endParaRPr sz="19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1" name="Shape 5161"/>
        <p:cNvGrpSpPr/>
        <p:nvPr/>
      </p:nvGrpSpPr>
      <p:grpSpPr>
        <a:xfrm>
          <a:off x="0" y="0"/>
          <a:ext cx="0" cy="0"/>
          <a:chOff x="0" y="0"/>
          <a:chExt cx="0" cy="0"/>
        </a:xfrm>
      </p:grpSpPr>
      <p:sp>
        <p:nvSpPr>
          <p:cNvPr id="5162" name="Google Shape;5162;p76"/>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163" name="Google Shape;5163;p76"/>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5164" name="Google Shape;5164;p76"/>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5165" name="Google Shape;5165;p76"/>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5166" name="Google Shape;5166;p76"/>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5167" name="Google Shape;5167;p76"/>
          <p:cNvSpPr txBox="1"/>
          <p:nvPr/>
        </p:nvSpPr>
        <p:spPr>
          <a:xfrm>
            <a:off x="3551550" y="685388"/>
            <a:ext cx="1865400" cy="81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DM Sans"/>
                <a:ea typeface="DM Sans"/>
                <a:cs typeface="DM Sans"/>
                <a:sym typeface="DM Sans"/>
              </a:rPr>
              <a:t>Modeling</a:t>
            </a:r>
            <a:endParaRPr b="1" sz="2700">
              <a:solidFill>
                <a:schemeClr val="dk1"/>
              </a:solidFill>
              <a:latin typeface="DM Sans"/>
              <a:ea typeface="DM Sans"/>
              <a:cs typeface="DM Sans"/>
              <a:sym typeface="DM Sans"/>
            </a:endParaRPr>
          </a:p>
          <a:p>
            <a:pPr indent="0" lvl="0" marL="0" rtl="0" algn="l">
              <a:spcBef>
                <a:spcPts val="0"/>
              </a:spcBef>
              <a:spcAft>
                <a:spcPts val="0"/>
              </a:spcAft>
              <a:buNone/>
            </a:pPr>
            <a:r>
              <a:rPr lang="en" sz="1900">
                <a:solidFill>
                  <a:schemeClr val="dk1"/>
                </a:solidFill>
                <a:latin typeface="DM Sans"/>
                <a:ea typeface="DM Sans"/>
                <a:cs typeface="DM Sans"/>
                <a:sym typeface="DM Sans"/>
              </a:rPr>
              <a:t>Evaluation</a:t>
            </a:r>
            <a:endParaRPr sz="1900">
              <a:solidFill>
                <a:schemeClr val="dk1"/>
              </a:solidFill>
              <a:latin typeface="DM Sans"/>
              <a:ea typeface="DM Sans"/>
              <a:cs typeface="DM Sans"/>
              <a:sym typeface="DM Sans"/>
            </a:endParaRPr>
          </a:p>
        </p:txBody>
      </p:sp>
      <p:pic>
        <p:nvPicPr>
          <p:cNvPr id="5168" name="Google Shape;5168;p76"/>
          <p:cNvPicPr preferRelativeResize="0"/>
          <p:nvPr/>
        </p:nvPicPr>
        <p:blipFill>
          <a:blip r:embed="rId3">
            <a:alphaModFix/>
          </a:blip>
          <a:stretch>
            <a:fillRect/>
          </a:stretch>
        </p:blipFill>
        <p:spPr>
          <a:xfrm>
            <a:off x="5440200" y="707537"/>
            <a:ext cx="3350900" cy="4015924"/>
          </a:xfrm>
          <a:prstGeom prst="rect">
            <a:avLst/>
          </a:prstGeom>
          <a:noFill/>
          <a:ln>
            <a:noFill/>
          </a:ln>
        </p:spPr>
      </p:pic>
      <p:pic>
        <p:nvPicPr>
          <p:cNvPr id="5169" name="Google Shape;5169;p76"/>
          <p:cNvPicPr preferRelativeResize="0"/>
          <p:nvPr/>
        </p:nvPicPr>
        <p:blipFill>
          <a:blip r:embed="rId4">
            <a:alphaModFix/>
          </a:blip>
          <a:stretch>
            <a:fillRect/>
          </a:stretch>
        </p:blipFill>
        <p:spPr>
          <a:xfrm>
            <a:off x="273525" y="2421350"/>
            <a:ext cx="3533775" cy="1495425"/>
          </a:xfrm>
          <a:prstGeom prst="rect">
            <a:avLst/>
          </a:prstGeom>
          <a:noFill/>
          <a:ln>
            <a:noFill/>
          </a:ln>
        </p:spPr>
      </p:pic>
      <p:sp>
        <p:nvSpPr>
          <p:cNvPr id="5170" name="Google Shape;5170;p76"/>
          <p:cNvSpPr txBox="1"/>
          <p:nvPr/>
        </p:nvSpPr>
        <p:spPr>
          <a:xfrm>
            <a:off x="242850" y="1430175"/>
            <a:ext cx="2010000" cy="885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DM Sans"/>
                <a:ea typeface="DM Sans"/>
                <a:cs typeface="DM Sans"/>
                <a:sym typeface="DM Sans"/>
              </a:rPr>
              <a:t>Modeling</a:t>
            </a:r>
            <a:endParaRPr b="1" sz="3000">
              <a:solidFill>
                <a:schemeClr val="dk1"/>
              </a:solidFill>
              <a:latin typeface="DM Sans"/>
              <a:ea typeface="DM Sans"/>
              <a:cs typeface="DM Sans"/>
              <a:sym typeface="DM Sans"/>
            </a:endParaRPr>
          </a:p>
          <a:p>
            <a:pPr indent="0" lvl="0" marL="0" rtl="0" algn="l">
              <a:spcBef>
                <a:spcPts val="0"/>
              </a:spcBef>
              <a:spcAft>
                <a:spcPts val="0"/>
              </a:spcAft>
              <a:buNone/>
            </a:pPr>
            <a:r>
              <a:rPr lang="en" sz="1900">
                <a:solidFill>
                  <a:schemeClr val="dk1"/>
                </a:solidFill>
                <a:latin typeface="DM Sans"/>
                <a:ea typeface="DM Sans"/>
                <a:cs typeface="DM Sans"/>
                <a:sym typeface="DM Sans"/>
              </a:rPr>
              <a:t>Grid Search</a:t>
            </a:r>
            <a:endParaRPr sz="1900">
              <a:solidFill>
                <a:schemeClr val="dk1"/>
              </a:solidFill>
              <a:latin typeface="DM Sans"/>
              <a:ea typeface="DM Sans"/>
              <a:cs typeface="DM Sans"/>
              <a:sym typeface="DM Sans"/>
            </a:endParaRPr>
          </a:p>
        </p:txBody>
      </p:sp>
      <p:sp>
        <p:nvSpPr>
          <p:cNvPr id="5171" name="Google Shape;5171;p76"/>
          <p:cNvSpPr/>
          <p:nvPr/>
        </p:nvSpPr>
        <p:spPr>
          <a:xfrm>
            <a:off x="929650" y="2211700"/>
            <a:ext cx="222300" cy="208500"/>
          </a:xfrm>
          <a:prstGeom prst="downArrow">
            <a:avLst>
              <a:gd fmla="val 50000" name="adj1"/>
              <a:gd fmla="val 50000" name="adj2"/>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72" name="Google Shape;5172;p76"/>
          <p:cNvSpPr/>
          <p:nvPr/>
        </p:nvSpPr>
        <p:spPr>
          <a:xfrm>
            <a:off x="5200650" y="1059175"/>
            <a:ext cx="222300" cy="242700"/>
          </a:xfrm>
          <a:prstGeom prst="rightArrow">
            <a:avLst>
              <a:gd fmla="val 50000" name="adj1"/>
              <a:gd fmla="val 50000" name="adj2"/>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6" name="Shape 5176"/>
        <p:cNvGrpSpPr/>
        <p:nvPr/>
      </p:nvGrpSpPr>
      <p:grpSpPr>
        <a:xfrm>
          <a:off x="0" y="0"/>
          <a:ext cx="0" cy="0"/>
          <a:chOff x="0" y="0"/>
          <a:chExt cx="0" cy="0"/>
        </a:xfrm>
      </p:grpSpPr>
      <p:sp>
        <p:nvSpPr>
          <p:cNvPr id="5177" name="Google Shape;5177;p77"/>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178" name="Google Shape;5178;p77"/>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5179" name="Google Shape;5179;p77"/>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5180" name="Google Shape;5180;p77"/>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5181" name="Google Shape;5181;p77"/>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pic>
        <p:nvPicPr>
          <p:cNvPr id="5182" name="Google Shape;5182;p77"/>
          <p:cNvPicPr preferRelativeResize="0"/>
          <p:nvPr/>
        </p:nvPicPr>
        <p:blipFill>
          <a:blip r:embed="rId3">
            <a:alphaModFix/>
          </a:blip>
          <a:stretch>
            <a:fillRect/>
          </a:stretch>
        </p:blipFill>
        <p:spPr>
          <a:xfrm>
            <a:off x="139525" y="1634563"/>
            <a:ext cx="4733925" cy="2886075"/>
          </a:xfrm>
          <a:prstGeom prst="rect">
            <a:avLst/>
          </a:prstGeom>
          <a:noFill/>
          <a:ln>
            <a:noFill/>
          </a:ln>
        </p:spPr>
      </p:pic>
      <p:sp>
        <p:nvSpPr>
          <p:cNvPr id="5183" name="Google Shape;5183;p77"/>
          <p:cNvSpPr txBox="1"/>
          <p:nvPr/>
        </p:nvSpPr>
        <p:spPr>
          <a:xfrm>
            <a:off x="76200" y="565325"/>
            <a:ext cx="30978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DM Sans"/>
                <a:ea typeface="DM Sans"/>
                <a:cs typeface="DM Sans"/>
                <a:sym typeface="DM Sans"/>
              </a:rPr>
              <a:t>Modeling</a:t>
            </a:r>
            <a:endParaRPr b="1" sz="3000">
              <a:solidFill>
                <a:schemeClr val="dk1"/>
              </a:solidFill>
              <a:latin typeface="DM Sans"/>
              <a:ea typeface="DM Sans"/>
              <a:cs typeface="DM Sans"/>
              <a:sym typeface="DM Sans"/>
            </a:endParaRPr>
          </a:p>
          <a:p>
            <a:pPr indent="0" lvl="0" marL="0" rtl="0" algn="l">
              <a:spcBef>
                <a:spcPts val="0"/>
              </a:spcBef>
              <a:spcAft>
                <a:spcPts val="0"/>
              </a:spcAft>
              <a:buNone/>
            </a:pPr>
            <a:r>
              <a:rPr lang="en" sz="1900">
                <a:solidFill>
                  <a:schemeClr val="dk1"/>
                </a:solidFill>
                <a:latin typeface="DM Sans"/>
                <a:ea typeface="DM Sans"/>
                <a:cs typeface="DM Sans"/>
                <a:sym typeface="DM Sans"/>
              </a:rPr>
              <a:t>Feature Importance</a:t>
            </a:r>
            <a:endParaRPr sz="1900">
              <a:solidFill>
                <a:schemeClr val="dk1"/>
              </a:solidFill>
              <a:latin typeface="DM Sans"/>
              <a:ea typeface="DM Sans"/>
              <a:cs typeface="DM Sans"/>
              <a:sym typeface="DM Sans"/>
            </a:endParaRPr>
          </a:p>
        </p:txBody>
      </p:sp>
      <p:sp>
        <p:nvSpPr>
          <p:cNvPr id="5184" name="Google Shape;5184;p77"/>
          <p:cNvSpPr txBox="1"/>
          <p:nvPr/>
        </p:nvSpPr>
        <p:spPr>
          <a:xfrm>
            <a:off x="5200638" y="482925"/>
            <a:ext cx="30978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DM Sans"/>
                <a:ea typeface="DM Sans"/>
                <a:cs typeface="DM Sans"/>
                <a:sym typeface="DM Sans"/>
              </a:rPr>
              <a:t>Modeling</a:t>
            </a:r>
            <a:endParaRPr b="1" sz="3000">
              <a:solidFill>
                <a:schemeClr val="dk1"/>
              </a:solidFill>
              <a:latin typeface="DM Sans"/>
              <a:ea typeface="DM Sans"/>
              <a:cs typeface="DM Sans"/>
              <a:sym typeface="DM Sans"/>
            </a:endParaRPr>
          </a:p>
          <a:p>
            <a:pPr indent="0" lvl="0" marL="0" rtl="0" algn="l">
              <a:spcBef>
                <a:spcPts val="0"/>
              </a:spcBef>
              <a:spcAft>
                <a:spcPts val="0"/>
              </a:spcAft>
              <a:buNone/>
            </a:pPr>
            <a:r>
              <a:rPr lang="en" sz="1900">
                <a:solidFill>
                  <a:schemeClr val="dk1"/>
                </a:solidFill>
                <a:latin typeface="DM Sans"/>
                <a:ea typeface="DM Sans"/>
                <a:cs typeface="DM Sans"/>
                <a:sym typeface="DM Sans"/>
              </a:rPr>
              <a:t>Inference</a:t>
            </a:r>
            <a:endParaRPr sz="1900">
              <a:solidFill>
                <a:schemeClr val="dk1"/>
              </a:solidFill>
              <a:latin typeface="DM Sans"/>
              <a:ea typeface="DM Sans"/>
              <a:cs typeface="DM Sans"/>
              <a:sym typeface="DM Sans"/>
            </a:endParaRPr>
          </a:p>
        </p:txBody>
      </p:sp>
      <p:pic>
        <p:nvPicPr>
          <p:cNvPr id="5185" name="Google Shape;5185;p77"/>
          <p:cNvPicPr preferRelativeResize="0"/>
          <p:nvPr/>
        </p:nvPicPr>
        <p:blipFill>
          <a:blip r:embed="rId4">
            <a:alphaModFix/>
          </a:blip>
          <a:stretch>
            <a:fillRect/>
          </a:stretch>
        </p:blipFill>
        <p:spPr>
          <a:xfrm>
            <a:off x="5200658" y="1381975"/>
            <a:ext cx="3675918" cy="3280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9" name="Shape 5189"/>
        <p:cNvGrpSpPr/>
        <p:nvPr/>
      </p:nvGrpSpPr>
      <p:grpSpPr>
        <a:xfrm>
          <a:off x="0" y="0"/>
          <a:ext cx="0" cy="0"/>
          <a:chOff x="0" y="0"/>
          <a:chExt cx="0" cy="0"/>
        </a:xfrm>
      </p:grpSpPr>
      <p:sp>
        <p:nvSpPr>
          <p:cNvPr id="5190" name="Google Shape;5190;p78"/>
          <p:cNvSpPr/>
          <p:nvPr/>
        </p:nvSpPr>
        <p:spPr>
          <a:xfrm>
            <a:off x="1497913" y="1278825"/>
            <a:ext cx="3213600" cy="32136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8"/>
          <p:cNvSpPr txBox="1"/>
          <p:nvPr>
            <p:ph type="title"/>
          </p:nvPr>
        </p:nvSpPr>
        <p:spPr>
          <a:xfrm>
            <a:off x="4513250" y="2391175"/>
            <a:ext cx="4211700" cy="15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t>Deployment</a:t>
            </a:r>
            <a:endParaRPr sz="4300"/>
          </a:p>
        </p:txBody>
      </p:sp>
      <p:sp>
        <p:nvSpPr>
          <p:cNvPr id="5192" name="Google Shape;5192;p78"/>
          <p:cNvSpPr txBox="1"/>
          <p:nvPr>
            <p:ph idx="2" type="title"/>
          </p:nvPr>
        </p:nvSpPr>
        <p:spPr>
          <a:xfrm>
            <a:off x="5367575" y="1352850"/>
            <a:ext cx="23301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5193" name="Google Shape;5193;p78"/>
          <p:cNvGrpSpPr/>
          <p:nvPr/>
        </p:nvGrpSpPr>
        <p:grpSpPr>
          <a:xfrm>
            <a:off x="435284" y="2391181"/>
            <a:ext cx="2351004" cy="4425656"/>
            <a:chOff x="5492025" y="895275"/>
            <a:chExt cx="2055612" cy="3869595"/>
          </a:xfrm>
        </p:grpSpPr>
        <p:sp>
          <p:nvSpPr>
            <p:cNvPr id="5194" name="Google Shape;5194;p78"/>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5195" name="Google Shape;5195;p78"/>
            <p:cNvGrpSpPr/>
            <p:nvPr/>
          </p:nvGrpSpPr>
          <p:grpSpPr>
            <a:xfrm>
              <a:off x="5659156" y="1062406"/>
              <a:ext cx="1720973" cy="3496726"/>
              <a:chOff x="5659156" y="1062406"/>
              <a:chExt cx="1720973" cy="3496726"/>
            </a:xfrm>
          </p:grpSpPr>
          <p:sp>
            <p:nvSpPr>
              <p:cNvPr id="5196" name="Google Shape;5196;p78"/>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8"/>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8"/>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8"/>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8"/>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8"/>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8"/>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8"/>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8"/>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8"/>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8"/>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8"/>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8"/>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8"/>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8"/>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8"/>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8"/>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8"/>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8"/>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8"/>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8"/>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8"/>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8"/>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8"/>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8"/>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8"/>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8"/>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8"/>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8"/>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8"/>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8"/>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8"/>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8"/>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8"/>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8"/>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8"/>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8"/>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8"/>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8"/>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8"/>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8"/>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8"/>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8"/>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8"/>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8"/>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8"/>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8"/>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8"/>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8"/>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8"/>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8"/>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8"/>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8"/>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8"/>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8"/>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8"/>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8"/>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8"/>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8"/>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8"/>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8"/>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8"/>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8"/>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8"/>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8"/>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8"/>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8"/>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8"/>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8"/>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8"/>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8"/>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8"/>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8"/>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8"/>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8"/>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8"/>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8"/>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8"/>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8"/>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8"/>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8"/>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8"/>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8"/>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8"/>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8"/>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8"/>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8"/>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8"/>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8"/>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8"/>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8"/>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8"/>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8"/>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8"/>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8"/>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8"/>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8"/>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8"/>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8"/>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8"/>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8"/>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8"/>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8"/>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8"/>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8"/>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8"/>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3" name="Google Shape;5303;p78"/>
          <p:cNvGrpSpPr/>
          <p:nvPr/>
        </p:nvGrpSpPr>
        <p:grpSpPr>
          <a:xfrm>
            <a:off x="1080275" y="482975"/>
            <a:ext cx="2714372" cy="4003230"/>
            <a:chOff x="1080275" y="482975"/>
            <a:chExt cx="2714372" cy="4003230"/>
          </a:xfrm>
        </p:grpSpPr>
        <p:grpSp>
          <p:nvGrpSpPr>
            <p:cNvPr id="5304" name="Google Shape;5304;p78"/>
            <p:cNvGrpSpPr/>
            <p:nvPr/>
          </p:nvGrpSpPr>
          <p:grpSpPr>
            <a:xfrm rot="-754058">
              <a:off x="1692569" y="1032547"/>
              <a:ext cx="1764045" cy="3301286"/>
              <a:chOff x="5120779" y="818439"/>
              <a:chExt cx="1836564" cy="3437000"/>
            </a:xfrm>
          </p:grpSpPr>
          <p:sp>
            <p:nvSpPr>
              <p:cNvPr id="5305" name="Google Shape;5305;p78"/>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8"/>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8"/>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8" name="Google Shape;5308;p78"/>
            <p:cNvSpPr/>
            <p:nvPr/>
          </p:nvSpPr>
          <p:spPr>
            <a:xfrm>
              <a:off x="1080275" y="482975"/>
              <a:ext cx="15597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ACCIDENT!</a:t>
              </a:r>
              <a:endParaRPr b="1" sz="1600">
                <a:solidFill>
                  <a:schemeClr val="accent5"/>
                </a:solidFill>
                <a:latin typeface="Poppins"/>
                <a:ea typeface="Poppins"/>
                <a:cs typeface="Poppins"/>
                <a:sym typeface="Poppins"/>
              </a:endParaRPr>
            </a:p>
          </p:txBody>
        </p:sp>
      </p:grpSp>
      <p:pic>
        <p:nvPicPr>
          <p:cNvPr id="5309" name="Google Shape;5309;p78"/>
          <p:cNvPicPr preferRelativeResize="0"/>
          <p:nvPr>
            <p:ph idx="3" type="pic"/>
          </p:nvPr>
        </p:nvPicPr>
        <p:blipFill rotWithShape="1">
          <a:blip r:embed="rId3">
            <a:alphaModFix/>
          </a:blip>
          <a:srcRect b="30" l="0" r="0" t="-30"/>
          <a:stretch/>
        </p:blipFill>
        <p:spPr>
          <a:xfrm rot="-754210">
            <a:off x="1800180" y="1317963"/>
            <a:ext cx="1532149" cy="2655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3" name="Shape 5313"/>
        <p:cNvGrpSpPr/>
        <p:nvPr/>
      </p:nvGrpSpPr>
      <p:grpSpPr>
        <a:xfrm>
          <a:off x="0" y="0"/>
          <a:ext cx="0" cy="0"/>
          <a:chOff x="0" y="0"/>
          <a:chExt cx="0" cy="0"/>
        </a:xfrm>
      </p:grpSpPr>
      <p:sp>
        <p:nvSpPr>
          <p:cNvPr id="5314" name="Google Shape;5314;p79"/>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315" name="Google Shape;5315;p79"/>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5316" name="Google Shape;5316;p79"/>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5317" name="Google Shape;5317;p79"/>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5318" name="Google Shape;5318;p79"/>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pic>
        <p:nvPicPr>
          <p:cNvPr id="5319" name="Google Shape;5319;p79"/>
          <p:cNvPicPr preferRelativeResize="0"/>
          <p:nvPr/>
        </p:nvPicPr>
        <p:blipFill>
          <a:blip r:embed="rId3">
            <a:alphaModFix/>
          </a:blip>
          <a:stretch>
            <a:fillRect/>
          </a:stretch>
        </p:blipFill>
        <p:spPr>
          <a:xfrm>
            <a:off x="1052388" y="489550"/>
            <a:ext cx="7039236" cy="4408200"/>
          </a:xfrm>
          <a:prstGeom prst="rect">
            <a:avLst/>
          </a:prstGeom>
          <a:noFill/>
          <a:ln>
            <a:noFill/>
          </a:ln>
        </p:spPr>
      </p:pic>
      <p:sp>
        <p:nvSpPr>
          <p:cNvPr id="5320" name="Google Shape;5320;p79"/>
          <p:cNvSpPr txBox="1"/>
          <p:nvPr/>
        </p:nvSpPr>
        <p:spPr>
          <a:xfrm>
            <a:off x="411900" y="695050"/>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DM Sans"/>
                <a:ea typeface="DM Sans"/>
                <a:cs typeface="DM Sans"/>
                <a:sym typeface="DM Sans"/>
              </a:rPr>
              <a:t>Structure</a:t>
            </a:r>
            <a:endParaRPr sz="19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4" name="Shape 4184"/>
        <p:cNvGrpSpPr/>
        <p:nvPr/>
      </p:nvGrpSpPr>
      <p:grpSpPr>
        <a:xfrm>
          <a:off x="0" y="0"/>
          <a:ext cx="0" cy="0"/>
          <a:chOff x="0" y="0"/>
          <a:chExt cx="0" cy="0"/>
        </a:xfrm>
      </p:grpSpPr>
      <p:sp>
        <p:nvSpPr>
          <p:cNvPr id="4185" name="Google Shape;4185;p62"/>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 </a:t>
            </a:r>
            <a:endParaRPr/>
          </a:p>
        </p:txBody>
      </p:sp>
      <p:sp>
        <p:nvSpPr>
          <p:cNvPr id="4186" name="Google Shape;4186;p62"/>
          <p:cNvSpPr txBox="1"/>
          <p:nvPr>
            <p:ph idx="2" type="title"/>
          </p:nvPr>
        </p:nvSpPr>
        <p:spPr>
          <a:xfrm>
            <a:off x="2506338" y="1402575"/>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187" name="Google Shape;4187;p62"/>
          <p:cNvSpPr txBox="1"/>
          <p:nvPr>
            <p:ph idx="3" type="title"/>
          </p:nvPr>
        </p:nvSpPr>
        <p:spPr>
          <a:xfrm>
            <a:off x="5279988" y="2613300"/>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188" name="Google Shape;4188;p62"/>
          <p:cNvSpPr txBox="1"/>
          <p:nvPr>
            <p:ph idx="4" type="title"/>
          </p:nvPr>
        </p:nvSpPr>
        <p:spPr>
          <a:xfrm>
            <a:off x="5280000" y="1402575"/>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189" name="Google Shape;4189;p62"/>
          <p:cNvSpPr txBox="1"/>
          <p:nvPr>
            <p:ph idx="6" type="title"/>
          </p:nvPr>
        </p:nvSpPr>
        <p:spPr>
          <a:xfrm>
            <a:off x="2506362" y="2613300"/>
            <a:ext cx="10554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190" name="Google Shape;4190;p62"/>
          <p:cNvSpPr txBox="1"/>
          <p:nvPr>
            <p:ph idx="1" type="subTitle"/>
          </p:nvPr>
        </p:nvSpPr>
        <p:spPr>
          <a:xfrm>
            <a:off x="1937100" y="2026063"/>
            <a:ext cx="21939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191" name="Google Shape;4191;p62"/>
          <p:cNvSpPr txBox="1"/>
          <p:nvPr>
            <p:ph idx="8" type="subTitle"/>
          </p:nvPr>
        </p:nvSpPr>
        <p:spPr>
          <a:xfrm>
            <a:off x="4408500" y="1976013"/>
            <a:ext cx="2798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Wrangling</a:t>
            </a:r>
            <a:endParaRPr/>
          </a:p>
        </p:txBody>
      </p:sp>
      <p:sp>
        <p:nvSpPr>
          <p:cNvPr id="4192" name="Google Shape;4192;p62"/>
          <p:cNvSpPr txBox="1"/>
          <p:nvPr>
            <p:ph idx="9" type="subTitle"/>
          </p:nvPr>
        </p:nvSpPr>
        <p:spPr>
          <a:xfrm>
            <a:off x="2158962" y="3213300"/>
            <a:ext cx="1750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a:t>
            </a:r>
            <a:endParaRPr/>
          </a:p>
        </p:txBody>
      </p:sp>
      <p:sp>
        <p:nvSpPr>
          <p:cNvPr id="4193" name="Google Shape;4193;p62"/>
          <p:cNvSpPr txBox="1"/>
          <p:nvPr>
            <p:ph idx="13" type="subTitle"/>
          </p:nvPr>
        </p:nvSpPr>
        <p:spPr>
          <a:xfrm>
            <a:off x="4822652" y="3217125"/>
            <a:ext cx="19701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Deployment</a:t>
            </a:r>
            <a:endParaRPr/>
          </a:p>
        </p:txBody>
      </p:sp>
      <p:grpSp>
        <p:nvGrpSpPr>
          <p:cNvPr id="4194" name="Google Shape;4194;p62"/>
          <p:cNvGrpSpPr/>
          <p:nvPr/>
        </p:nvGrpSpPr>
        <p:grpSpPr>
          <a:xfrm>
            <a:off x="7449906" y="3611627"/>
            <a:ext cx="1479300" cy="1248004"/>
            <a:chOff x="7449906" y="3611627"/>
            <a:chExt cx="1479300" cy="1248004"/>
          </a:xfrm>
        </p:grpSpPr>
        <p:sp>
          <p:nvSpPr>
            <p:cNvPr id="4195" name="Google Shape;4195;p62"/>
            <p:cNvSpPr/>
            <p:nvPr/>
          </p:nvSpPr>
          <p:spPr>
            <a:xfrm>
              <a:off x="7449906" y="4734525"/>
              <a:ext cx="1479300" cy="125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4196" name="Google Shape;4196;p62"/>
            <p:cNvGrpSpPr/>
            <p:nvPr/>
          </p:nvGrpSpPr>
          <p:grpSpPr>
            <a:xfrm>
              <a:off x="7519796" y="3611627"/>
              <a:ext cx="1339527" cy="1248004"/>
              <a:chOff x="7225131" y="3643045"/>
              <a:chExt cx="1307238" cy="1217922"/>
            </a:xfrm>
          </p:grpSpPr>
          <p:grpSp>
            <p:nvGrpSpPr>
              <p:cNvPr id="4197" name="Google Shape;4197;p62"/>
              <p:cNvGrpSpPr/>
              <p:nvPr/>
            </p:nvGrpSpPr>
            <p:grpSpPr>
              <a:xfrm>
                <a:off x="7797289" y="3643045"/>
                <a:ext cx="374657" cy="463150"/>
                <a:chOff x="8243489" y="4050570"/>
                <a:chExt cx="374657" cy="463150"/>
              </a:xfrm>
            </p:grpSpPr>
            <p:sp>
              <p:nvSpPr>
                <p:cNvPr id="4198" name="Google Shape;4198;p62"/>
                <p:cNvSpPr/>
                <p:nvPr/>
              </p:nvSpPr>
              <p:spPr>
                <a:xfrm>
                  <a:off x="8243489" y="4051225"/>
                  <a:ext cx="374657" cy="461828"/>
                </a:xfrm>
                <a:custGeom>
                  <a:rect b="b" l="l" r="r" t="t"/>
                  <a:pathLst>
                    <a:path extrusionOk="0" h="132900" w="107815">
                      <a:moveTo>
                        <a:pt x="53908" y="30499"/>
                      </a:moveTo>
                      <a:cubicBezTo>
                        <a:pt x="65243" y="30499"/>
                        <a:pt x="74444" y="39725"/>
                        <a:pt x="74444" y="51162"/>
                      </a:cubicBezTo>
                      <a:cubicBezTo>
                        <a:pt x="74444" y="62472"/>
                        <a:pt x="65243" y="71698"/>
                        <a:pt x="53908" y="71698"/>
                      </a:cubicBezTo>
                      <a:cubicBezTo>
                        <a:pt x="42572" y="71698"/>
                        <a:pt x="33372" y="62472"/>
                        <a:pt x="33372" y="51162"/>
                      </a:cubicBezTo>
                      <a:cubicBezTo>
                        <a:pt x="33372" y="39725"/>
                        <a:pt x="42572" y="30499"/>
                        <a:pt x="53908" y="30499"/>
                      </a:cubicBezTo>
                      <a:close/>
                      <a:moveTo>
                        <a:pt x="53908" y="0"/>
                      </a:moveTo>
                      <a:cubicBezTo>
                        <a:pt x="24146" y="0"/>
                        <a:pt x="1" y="24145"/>
                        <a:pt x="1" y="53907"/>
                      </a:cubicBezTo>
                      <a:cubicBezTo>
                        <a:pt x="1" y="72867"/>
                        <a:pt x="9125" y="89489"/>
                        <a:pt x="19800" y="102629"/>
                      </a:cubicBezTo>
                      <a:cubicBezTo>
                        <a:pt x="35176" y="121462"/>
                        <a:pt x="53908" y="132899"/>
                        <a:pt x="53908" y="132899"/>
                      </a:cubicBezTo>
                      <a:cubicBezTo>
                        <a:pt x="53908" y="132899"/>
                        <a:pt x="107815" y="101460"/>
                        <a:pt x="107815" y="53907"/>
                      </a:cubicBezTo>
                      <a:cubicBezTo>
                        <a:pt x="107815" y="49993"/>
                        <a:pt x="107383" y="46282"/>
                        <a:pt x="106646" y="42571"/>
                      </a:cubicBezTo>
                      <a:cubicBezTo>
                        <a:pt x="101461" y="18223"/>
                        <a:pt x="79857" y="0"/>
                        <a:pt x="539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2"/>
                <p:cNvSpPr/>
                <p:nvPr/>
              </p:nvSpPr>
              <p:spPr>
                <a:xfrm>
                  <a:off x="8244307" y="4050570"/>
                  <a:ext cx="257600" cy="463150"/>
                </a:xfrm>
                <a:custGeom>
                  <a:rect b="b" l="l" r="r" t="t"/>
                  <a:pathLst>
                    <a:path extrusionOk="0" h="18526" w="10304">
                      <a:moveTo>
                        <a:pt x="10304" y="569"/>
                      </a:moveTo>
                      <a:cubicBezTo>
                        <a:pt x="10352" y="391"/>
                        <a:pt x="7780" y="-157"/>
                        <a:pt x="6521" y="43"/>
                      </a:cubicBezTo>
                      <a:cubicBezTo>
                        <a:pt x="5262" y="243"/>
                        <a:pt x="3802" y="856"/>
                        <a:pt x="2749" y="1767"/>
                      </a:cubicBezTo>
                      <a:cubicBezTo>
                        <a:pt x="1697" y="2678"/>
                        <a:pt x="575" y="4056"/>
                        <a:pt x="206" y="5509"/>
                      </a:cubicBezTo>
                      <a:cubicBezTo>
                        <a:pt x="-163" y="6962"/>
                        <a:pt x="-24" y="8869"/>
                        <a:pt x="533" y="10485"/>
                      </a:cubicBezTo>
                      <a:cubicBezTo>
                        <a:pt x="1090" y="12102"/>
                        <a:pt x="2383" y="13868"/>
                        <a:pt x="3548" y="15208"/>
                      </a:cubicBezTo>
                      <a:cubicBezTo>
                        <a:pt x="4713" y="16548"/>
                        <a:pt x="7296" y="18466"/>
                        <a:pt x="7523" y="18525"/>
                      </a:cubicBezTo>
                      <a:cubicBezTo>
                        <a:pt x="7750" y="18584"/>
                        <a:pt x="5678" y="16542"/>
                        <a:pt x="4908" y="15561"/>
                      </a:cubicBezTo>
                      <a:cubicBezTo>
                        <a:pt x="4138" y="14580"/>
                        <a:pt x="3455" y="13897"/>
                        <a:pt x="2903" y="12640"/>
                      </a:cubicBezTo>
                      <a:cubicBezTo>
                        <a:pt x="2351" y="11383"/>
                        <a:pt x="1592" y="9536"/>
                        <a:pt x="1595" y="8020"/>
                      </a:cubicBezTo>
                      <a:cubicBezTo>
                        <a:pt x="1598" y="6504"/>
                        <a:pt x="2149" y="4697"/>
                        <a:pt x="2922" y="3546"/>
                      </a:cubicBezTo>
                      <a:cubicBezTo>
                        <a:pt x="3696" y="2395"/>
                        <a:pt x="5006" y="1609"/>
                        <a:pt x="6236" y="1113"/>
                      </a:cubicBezTo>
                      <a:cubicBezTo>
                        <a:pt x="7466" y="617"/>
                        <a:pt x="10257" y="747"/>
                        <a:pt x="10304" y="569"/>
                      </a:cubicBezTo>
                      <a:close/>
                    </a:path>
                  </a:pathLst>
                </a:custGeom>
                <a:solidFill>
                  <a:srgbClr val="8162A7">
                    <a:alpha val="45910"/>
                  </a:srgbClr>
                </a:solidFill>
                <a:ln>
                  <a:noFill/>
                </a:ln>
              </p:spPr>
            </p:sp>
          </p:grpSp>
          <p:grpSp>
            <p:nvGrpSpPr>
              <p:cNvPr id="4200" name="Google Shape;4200;p62"/>
              <p:cNvGrpSpPr/>
              <p:nvPr/>
            </p:nvGrpSpPr>
            <p:grpSpPr>
              <a:xfrm>
                <a:off x="7225131" y="4174073"/>
                <a:ext cx="1307238" cy="686893"/>
                <a:chOff x="2194925" y="1462603"/>
                <a:chExt cx="5820293" cy="3058297"/>
              </a:xfrm>
            </p:grpSpPr>
            <p:sp>
              <p:nvSpPr>
                <p:cNvPr id="4201" name="Google Shape;4201;p62"/>
                <p:cNvSpPr/>
                <p:nvPr/>
              </p:nvSpPr>
              <p:spPr>
                <a:xfrm>
                  <a:off x="5201756" y="3320121"/>
                  <a:ext cx="733114" cy="701930"/>
                </a:xfrm>
                <a:custGeom>
                  <a:rect b="b" l="l" r="r" t="t"/>
                  <a:pathLst>
                    <a:path extrusionOk="0" h="2454" w="2563">
                      <a:moveTo>
                        <a:pt x="1484" y="1"/>
                      </a:moveTo>
                      <a:lnTo>
                        <a:pt x="1226" y="14"/>
                      </a:lnTo>
                      <a:cubicBezTo>
                        <a:pt x="546" y="43"/>
                        <a:pt x="0" y="615"/>
                        <a:pt x="29" y="1282"/>
                      </a:cubicBezTo>
                      <a:cubicBezTo>
                        <a:pt x="68" y="1944"/>
                        <a:pt x="610" y="2453"/>
                        <a:pt x="1281" y="2453"/>
                      </a:cubicBezTo>
                      <a:cubicBezTo>
                        <a:pt x="1299" y="2453"/>
                        <a:pt x="1318" y="2453"/>
                        <a:pt x="1337" y="2452"/>
                      </a:cubicBezTo>
                      <a:lnTo>
                        <a:pt x="1595" y="2439"/>
                      </a:lnTo>
                      <a:lnTo>
                        <a:pt x="1595" y="2413"/>
                      </a:lnTo>
                      <a:cubicBezTo>
                        <a:pt x="2154" y="2276"/>
                        <a:pt x="2563" y="1759"/>
                        <a:pt x="2533" y="1174"/>
                      </a:cubicBezTo>
                      <a:cubicBezTo>
                        <a:pt x="2507" y="586"/>
                        <a:pt x="2056" y="112"/>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2"/>
                <p:cNvSpPr/>
                <p:nvPr/>
              </p:nvSpPr>
              <p:spPr>
                <a:xfrm>
                  <a:off x="5327040" y="3319835"/>
                  <a:ext cx="631285" cy="698497"/>
                </a:xfrm>
                <a:custGeom>
                  <a:rect b="b" l="l" r="r" t="t"/>
                  <a:pathLst>
                    <a:path extrusionOk="0" h="2442" w="2207">
                      <a:moveTo>
                        <a:pt x="1089" y="1"/>
                      </a:moveTo>
                      <a:cubicBezTo>
                        <a:pt x="1075" y="1"/>
                        <a:pt x="1060" y="1"/>
                        <a:pt x="1046" y="2"/>
                      </a:cubicBezTo>
                      <a:cubicBezTo>
                        <a:pt x="448" y="31"/>
                        <a:pt x="0" y="587"/>
                        <a:pt x="26" y="1270"/>
                      </a:cubicBezTo>
                      <a:cubicBezTo>
                        <a:pt x="52" y="1921"/>
                        <a:pt x="532" y="2441"/>
                        <a:pt x="1114" y="2441"/>
                      </a:cubicBezTo>
                      <a:cubicBezTo>
                        <a:pt x="1129" y="2441"/>
                        <a:pt x="1143" y="2441"/>
                        <a:pt x="1157" y="2440"/>
                      </a:cubicBezTo>
                      <a:cubicBezTo>
                        <a:pt x="1742" y="2414"/>
                        <a:pt x="2206" y="1842"/>
                        <a:pt x="2177" y="1175"/>
                      </a:cubicBezTo>
                      <a:cubicBezTo>
                        <a:pt x="2139" y="509"/>
                        <a:pt x="165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2"/>
                <p:cNvSpPr/>
                <p:nvPr/>
              </p:nvSpPr>
              <p:spPr>
                <a:xfrm>
                  <a:off x="2439773" y="3390200"/>
                  <a:ext cx="732256" cy="702216"/>
                </a:xfrm>
                <a:custGeom>
                  <a:rect b="b" l="l" r="r" t="t"/>
                  <a:pathLst>
                    <a:path extrusionOk="0" h="2455" w="2560">
                      <a:moveTo>
                        <a:pt x="1484" y="1"/>
                      </a:moveTo>
                      <a:lnTo>
                        <a:pt x="1226" y="14"/>
                      </a:lnTo>
                      <a:cubicBezTo>
                        <a:pt x="533" y="43"/>
                        <a:pt x="1" y="615"/>
                        <a:pt x="27" y="1295"/>
                      </a:cubicBezTo>
                      <a:cubicBezTo>
                        <a:pt x="68" y="1937"/>
                        <a:pt x="599" y="2455"/>
                        <a:pt x="1257" y="2455"/>
                      </a:cubicBezTo>
                      <a:cubicBezTo>
                        <a:pt x="1282" y="2455"/>
                        <a:pt x="1308" y="2454"/>
                        <a:pt x="1334" y="2452"/>
                      </a:cubicBezTo>
                      <a:lnTo>
                        <a:pt x="1596" y="2439"/>
                      </a:lnTo>
                      <a:lnTo>
                        <a:pt x="1596" y="2426"/>
                      </a:lnTo>
                      <a:cubicBezTo>
                        <a:pt x="2151" y="2276"/>
                        <a:pt x="2560" y="1773"/>
                        <a:pt x="2534" y="1187"/>
                      </a:cubicBezTo>
                      <a:cubicBezTo>
                        <a:pt x="2508" y="602"/>
                        <a:pt x="2056" y="125"/>
                        <a:pt x="1484" y="30"/>
                      </a:cubicBezTo>
                      <a:lnTo>
                        <a:pt x="1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2"/>
                <p:cNvSpPr/>
                <p:nvPr/>
              </p:nvSpPr>
              <p:spPr>
                <a:xfrm>
                  <a:off x="2564200" y="3390200"/>
                  <a:ext cx="631285" cy="698211"/>
                </a:xfrm>
                <a:custGeom>
                  <a:rect b="b" l="l" r="r" t="t"/>
                  <a:pathLst>
                    <a:path extrusionOk="0" h="2441" w="2207">
                      <a:moveTo>
                        <a:pt x="1091" y="0"/>
                      </a:moveTo>
                      <a:cubicBezTo>
                        <a:pt x="1077" y="0"/>
                        <a:pt x="1063" y="0"/>
                        <a:pt x="1049" y="1"/>
                      </a:cubicBezTo>
                      <a:cubicBezTo>
                        <a:pt x="451" y="30"/>
                        <a:pt x="0" y="602"/>
                        <a:pt x="30" y="1269"/>
                      </a:cubicBezTo>
                      <a:cubicBezTo>
                        <a:pt x="55" y="1933"/>
                        <a:pt x="535" y="2440"/>
                        <a:pt x="1117" y="2440"/>
                      </a:cubicBezTo>
                      <a:cubicBezTo>
                        <a:pt x="1131" y="2440"/>
                        <a:pt x="1146" y="2440"/>
                        <a:pt x="1161" y="2439"/>
                      </a:cubicBezTo>
                      <a:cubicBezTo>
                        <a:pt x="1746" y="2426"/>
                        <a:pt x="2207" y="1854"/>
                        <a:pt x="2167" y="1174"/>
                      </a:cubicBezTo>
                      <a:cubicBezTo>
                        <a:pt x="2142" y="520"/>
                        <a:pt x="1658" y="0"/>
                        <a:pt x="10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2"/>
                <p:cNvSpPr/>
                <p:nvPr/>
              </p:nvSpPr>
              <p:spPr>
                <a:xfrm>
                  <a:off x="2225817" y="2728312"/>
                  <a:ext cx="3709048" cy="1102665"/>
                </a:xfrm>
                <a:custGeom>
                  <a:rect b="b" l="l" r="r" t="t"/>
                  <a:pathLst>
                    <a:path extrusionOk="0" h="3855" w="12967">
                      <a:moveTo>
                        <a:pt x="12447" y="1"/>
                      </a:moveTo>
                      <a:lnTo>
                        <a:pt x="3432" y="367"/>
                      </a:lnTo>
                      <a:lnTo>
                        <a:pt x="2834" y="723"/>
                      </a:lnTo>
                      <a:lnTo>
                        <a:pt x="2327" y="586"/>
                      </a:lnTo>
                      <a:lnTo>
                        <a:pt x="1785" y="1008"/>
                      </a:lnTo>
                      <a:lnTo>
                        <a:pt x="0" y="1321"/>
                      </a:lnTo>
                      <a:lnTo>
                        <a:pt x="245" y="3855"/>
                      </a:lnTo>
                      <a:lnTo>
                        <a:pt x="4972" y="3815"/>
                      </a:lnTo>
                      <a:lnTo>
                        <a:pt x="12967" y="3459"/>
                      </a:lnTo>
                      <a:lnTo>
                        <a:pt x="12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2"/>
                <p:cNvSpPr/>
                <p:nvPr/>
              </p:nvSpPr>
              <p:spPr>
                <a:xfrm>
                  <a:off x="3207499" y="1547556"/>
                  <a:ext cx="2415015" cy="1285727"/>
                </a:xfrm>
                <a:custGeom>
                  <a:rect b="b" l="l" r="r" t="t"/>
                  <a:pathLst>
                    <a:path extrusionOk="0" h="4495" w="8443">
                      <a:moveTo>
                        <a:pt x="5978" y="0"/>
                      </a:moveTo>
                      <a:lnTo>
                        <a:pt x="2030" y="164"/>
                      </a:lnTo>
                      <a:lnTo>
                        <a:pt x="0" y="4495"/>
                      </a:lnTo>
                      <a:lnTo>
                        <a:pt x="8443" y="4142"/>
                      </a:lnTo>
                      <a:lnTo>
                        <a:pt x="5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2"/>
                <p:cNvSpPr/>
                <p:nvPr/>
              </p:nvSpPr>
              <p:spPr>
                <a:xfrm>
                  <a:off x="3615961" y="2728312"/>
                  <a:ext cx="4399257" cy="1091510"/>
                </a:xfrm>
                <a:custGeom>
                  <a:rect b="b" l="l" r="r" t="t"/>
                  <a:pathLst>
                    <a:path extrusionOk="0" h="3816" w="15380">
                      <a:moveTo>
                        <a:pt x="12313" y="1"/>
                      </a:moveTo>
                      <a:lnTo>
                        <a:pt x="3910" y="138"/>
                      </a:lnTo>
                      <a:lnTo>
                        <a:pt x="2821" y="641"/>
                      </a:lnTo>
                      <a:lnTo>
                        <a:pt x="1540" y="792"/>
                      </a:lnTo>
                      <a:lnTo>
                        <a:pt x="641" y="1334"/>
                      </a:lnTo>
                      <a:lnTo>
                        <a:pt x="0" y="1446"/>
                      </a:lnTo>
                      <a:lnTo>
                        <a:pt x="112" y="3815"/>
                      </a:lnTo>
                      <a:lnTo>
                        <a:pt x="15379" y="3145"/>
                      </a:lnTo>
                      <a:lnTo>
                        <a:pt x="14860" y="40"/>
                      </a:lnTo>
                      <a:lnTo>
                        <a:pt x="123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2"/>
                <p:cNvSpPr/>
                <p:nvPr/>
              </p:nvSpPr>
              <p:spPr>
                <a:xfrm>
                  <a:off x="4419156" y="1462603"/>
                  <a:ext cx="2672162" cy="1725935"/>
                </a:xfrm>
                <a:custGeom>
                  <a:rect b="b" l="l" r="r" t="t"/>
                  <a:pathLst>
                    <a:path extrusionOk="0" h="6034" w="9342">
                      <a:moveTo>
                        <a:pt x="8499" y="0"/>
                      </a:moveTo>
                      <a:lnTo>
                        <a:pt x="1742" y="297"/>
                      </a:lnTo>
                      <a:lnTo>
                        <a:pt x="1102" y="4563"/>
                      </a:lnTo>
                      <a:lnTo>
                        <a:pt x="0" y="6034"/>
                      </a:lnTo>
                      <a:lnTo>
                        <a:pt x="0" y="6034"/>
                      </a:lnTo>
                      <a:lnTo>
                        <a:pt x="9342" y="4426"/>
                      </a:lnTo>
                      <a:lnTo>
                        <a:pt x="84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2"/>
                <p:cNvSpPr/>
                <p:nvPr/>
              </p:nvSpPr>
              <p:spPr>
                <a:xfrm>
                  <a:off x="5731784" y="1536400"/>
                  <a:ext cx="1184767" cy="1192194"/>
                </a:xfrm>
                <a:custGeom>
                  <a:rect b="b" l="l" r="r" t="t"/>
                  <a:pathLst>
                    <a:path extrusionOk="0" h="4168" w="4142">
                      <a:moveTo>
                        <a:pt x="3583" y="0"/>
                      </a:moveTo>
                      <a:lnTo>
                        <a:pt x="0" y="164"/>
                      </a:lnTo>
                      <a:lnTo>
                        <a:pt x="177" y="4168"/>
                      </a:lnTo>
                      <a:lnTo>
                        <a:pt x="4142" y="3991"/>
                      </a:lnTo>
                      <a:lnTo>
                        <a:pt x="35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2"/>
                <p:cNvSpPr/>
                <p:nvPr/>
              </p:nvSpPr>
              <p:spPr>
                <a:xfrm>
                  <a:off x="4843636" y="1586743"/>
                  <a:ext cx="825790" cy="1181325"/>
                </a:xfrm>
                <a:custGeom>
                  <a:rect b="b" l="l" r="r" t="t"/>
                  <a:pathLst>
                    <a:path extrusionOk="0" h="4130" w="2887">
                      <a:moveTo>
                        <a:pt x="2710" y="1"/>
                      </a:moveTo>
                      <a:lnTo>
                        <a:pt x="464" y="96"/>
                      </a:lnTo>
                      <a:lnTo>
                        <a:pt x="0" y="4129"/>
                      </a:lnTo>
                      <a:lnTo>
                        <a:pt x="2886" y="4005"/>
                      </a:lnTo>
                      <a:lnTo>
                        <a:pt x="2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2"/>
                <p:cNvSpPr/>
                <p:nvPr/>
              </p:nvSpPr>
              <p:spPr>
                <a:xfrm>
                  <a:off x="5731784" y="1536400"/>
                  <a:ext cx="1102675" cy="545183"/>
                </a:xfrm>
                <a:custGeom>
                  <a:rect b="b" l="l" r="r" t="t"/>
                  <a:pathLst>
                    <a:path extrusionOk="0" h="1906" w="3855">
                      <a:moveTo>
                        <a:pt x="3583" y="0"/>
                      </a:moveTo>
                      <a:lnTo>
                        <a:pt x="0" y="164"/>
                      </a:lnTo>
                      <a:lnTo>
                        <a:pt x="82" y="1906"/>
                      </a:lnTo>
                      <a:lnTo>
                        <a:pt x="3854" y="1906"/>
                      </a:lnTo>
                      <a:lnTo>
                        <a:pt x="3583" y="0"/>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2"/>
                <p:cNvSpPr/>
                <p:nvPr/>
              </p:nvSpPr>
              <p:spPr>
                <a:xfrm>
                  <a:off x="4921153" y="1586743"/>
                  <a:ext cx="721101" cy="494841"/>
                </a:xfrm>
                <a:custGeom>
                  <a:rect b="b" l="l" r="r" t="t"/>
                  <a:pathLst>
                    <a:path extrusionOk="0" h="1730" w="2521">
                      <a:moveTo>
                        <a:pt x="2439" y="1"/>
                      </a:moveTo>
                      <a:lnTo>
                        <a:pt x="193" y="96"/>
                      </a:lnTo>
                      <a:lnTo>
                        <a:pt x="0" y="1730"/>
                      </a:lnTo>
                      <a:lnTo>
                        <a:pt x="2521" y="1730"/>
                      </a:lnTo>
                      <a:lnTo>
                        <a:pt x="2439" y="1"/>
                      </a:lnTo>
                      <a:close/>
                    </a:path>
                  </a:pathLst>
                </a:custGeom>
                <a:solidFill>
                  <a:srgbClr val="FFFFFF">
                    <a:alpha val="32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2"/>
                <p:cNvSpPr/>
                <p:nvPr/>
              </p:nvSpPr>
              <p:spPr>
                <a:xfrm>
                  <a:off x="3207499" y="1626216"/>
                  <a:ext cx="1699063" cy="1207068"/>
                </a:xfrm>
                <a:custGeom>
                  <a:rect b="b" l="l" r="r" t="t"/>
                  <a:pathLst>
                    <a:path extrusionOk="0" h="4220" w="5940">
                      <a:moveTo>
                        <a:pt x="5939" y="0"/>
                      </a:moveTo>
                      <a:lnTo>
                        <a:pt x="1893" y="177"/>
                      </a:lnTo>
                      <a:lnTo>
                        <a:pt x="0" y="4220"/>
                      </a:lnTo>
                      <a:lnTo>
                        <a:pt x="5338" y="3991"/>
                      </a:lnTo>
                      <a:lnTo>
                        <a:pt x="5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2"/>
                <p:cNvSpPr/>
                <p:nvPr/>
              </p:nvSpPr>
              <p:spPr>
                <a:xfrm>
                  <a:off x="3702059" y="2284385"/>
                  <a:ext cx="1106107" cy="530309"/>
                </a:xfrm>
                <a:custGeom>
                  <a:rect b="b" l="l" r="r" t="t"/>
                  <a:pathLst>
                    <a:path extrusionOk="0" h="1854" w="3867">
                      <a:moveTo>
                        <a:pt x="3867" y="0"/>
                      </a:moveTo>
                      <a:lnTo>
                        <a:pt x="3200" y="804"/>
                      </a:lnTo>
                      <a:lnTo>
                        <a:pt x="2206" y="396"/>
                      </a:lnTo>
                      <a:lnTo>
                        <a:pt x="1540" y="1049"/>
                      </a:lnTo>
                      <a:lnTo>
                        <a:pt x="654" y="723"/>
                      </a:lnTo>
                      <a:lnTo>
                        <a:pt x="0" y="1853"/>
                      </a:lnTo>
                      <a:lnTo>
                        <a:pt x="0" y="1853"/>
                      </a:lnTo>
                      <a:lnTo>
                        <a:pt x="3609" y="1690"/>
                      </a:lnTo>
                      <a:lnTo>
                        <a:pt x="38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2"/>
                <p:cNvSpPr/>
                <p:nvPr/>
              </p:nvSpPr>
              <p:spPr>
                <a:xfrm>
                  <a:off x="3998394" y="3379330"/>
                  <a:ext cx="872414" cy="779445"/>
                </a:xfrm>
                <a:custGeom>
                  <a:rect b="b" l="l" r="r" t="t"/>
                  <a:pathLst>
                    <a:path extrusionOk="0" h="2725" w="3050">
                      <a:moveTo>
                        <a:pt x="1579" y="1"/>
                      </a:moveTo>
                      <a:cubicBezTo>
                        <a:pt x="1377" y="1"/>
                        <a:pt x="1173" y="45"/>
                        <a:pt x="981" y="134"/>
                      </a:cubicBezTo>
                      <a:lnTo>
                        <a:pt x="968" y="121"/>
                      </a:lnTo>
                      <a:lnTo>
                        <a:pt x="736" y="284"/>
                      </a:lnTo>
                      <a:cubicBezTo>
                        <a:pt x="134" y="748"/>
                        <a:pt x="0" y="1605"/>
                        <a:pt x="448" y="2206"/>
                      </a:cubicBezTo>
                      <a:cubicBezTo>
                        <a:pt x="710" y="2546"/>
                        <a:pt x="1113" y="2725"/>
                        <a:pt x="1523" y="2725"/>
                      </a:cubicBezTo>
                      <a:cubicBezTo>
                        <a:pt x="1819" y="2725"/>
                        <a:pt x="2118" y="2631"/>
                        <a:pt x="2370" y="2438"/>
                      </a:cubicBezTo>
                      <a:lnTo>
                        <a:pt x="2602" y="2275"/>
                      </a:lnTo>
                      <a:lnTo>
                        <a:pt x="2586" y="2245"/>
                      </a:lnTo>
                      <a:cubicBezTo>
                        <a:pt x="3011" y="1768"/>
                        <a:pt x="3050" y="1049"/>
                        <a:pt x="2654" y="529"/>
                      </a:cubicBezTo>
                      <a:cubicBezTo>
                        <a:pt x="2389" y="183"/>
                        <a:pt x="1990" y="1"/>
                        <a:pt x="1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2"/>
                <p:cNvSpPr/>
                <p:nvPr/>
              </p:nvSpPr>
              <p:spPr>
                <a:xfrm>
                  <a:off x="4106803" y="3349297"/>
                  <a:ext cx="799761" cy="741975"/>
                </a:xfrm>
                <a:custGeom>
                  <a:rect b="b" l="l" r="r" t="t"/>
                  <a:pathLst>
                    <a:path extrusionOk="0" h="2594" w="2796">
                      <a:moveTo>
                        <a:pt x="1250" y="0"/>
                      </a:moveTo>
                      <a:cubicBezTo>
                        <a:pt x="1013" y="0"/>
                        <a:pt x="782" y="73"/>
                        <a:pt x="589" y="226"/>
                      </a:cubicBezTo>
                      <a:cubicBezTo>
                        <a:pt x="56" y="621"/>
                        <a:pt x="0" y="1425"/>
                        <a:pt x="452" y="2010"/>
                      </a:cubicBezTo>
                      <a:cubicBezTo>
                        <a:pt x="735" y="2389"/>
                        <a:pt x="1155" y="2593"/>
                        <a:pt x="1561" y="2593"/>
                      </a:cubicBezTo>
                      <a:cubicBezTo>
                        <a:pt x="1796" y="2593"/>
                        <a:pt x="2027" y="2524"/>
                        <a:pt x="2223" y="2380"/>
                      </a:cubicBezTo>
                      <a:cubicBezTo>
                        <a:pt x="2740" y="1984"/>
                        <a:pt x="2795" y="1180"/>
                        <a:pt x="2344" y="582"/>
                      </a:cubicBezTo>
                      <a:cubicBezTo>
                        <a:pt x="2064" y="205"/>
                        <a:pt x="1648" y="0"/>
                        <a:pt x="1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2"/>
                <p:cNvSpPr/>
                <p:nvPr/>
              </p:nvSpPr>
              <p:spPr>
                <a:xfrm>
                  <a:off x="4251824" y="3481731"/>
                  <a:ext cx="514295" cy="477678"/>
                </a:xfrm>
                <a:custGeom>
                  <a:rect b="b" l="l" r="r" t="t"/>
                  <a:pathLst>
                    <a:path extrusionOk="0" h="1670" w="1798">
                      <a:moveTo>
                        <a:pt x="800" y="1"/>
                      </a:moveTo>
                      <a:cubicBezTo>
                        <a:pt x="645" y="1"/>
                        <a:pt x="494" y="48"/>
                        <a:pt x="366" y="145"/>
                      </a:cubicBezTo>
                      <a:cubicBezTo>
                        <a:pt x="26" y="390"/>
                        <a:pt x="0" y="920"/>
                        <a:pt x="284" y="1302"/>
                      </a:cubicBezTo>
                      <a:cubicBezTo>
                        <a:pt x="465" y="1543"/>
                        <a:pt x="737" y="1669"/>
                        <a:pt x="998" y="1669"/>
                      </a:cubicBezTo>
                      <a:cubicBezTo>
                        <a:pt x="1152" y="1669"/>
                        <a:pt x="1302" y="1625"/>
                        <a:pt x="1429" y="1534"/>
                      </a:cubicBezTo>
                      <a:cubicBezTo>
                        <a:pt x="1755" y="1276"/>
                        <a:pt x="1798" y="756"/>
                        <a:pt x="1510" y="377"/>
                      </a:cubicBezTo>
                      <a:cubicBezTo>
                        <a:pt x="1323" y="130"/>
                        <a:pt x="1056"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2"/>
                <p:cNvSpPr/>
                <p:nvPr/>
              </p:nvSpPr>
              <p:spPr>
                <a:xfrm>
                  <a:off x="4391982" y="3613022"/>
                  <a:ext cx="233979" cy="215956"/>
                </a:xfrm>
                <a:custGeom>
                  <a:rect b="b" l="l" r="r" t="t"/>
                  <a:pathLst>
                    <a:path extrusionOk="0" h="755" w="818">
                      <a:moveTo>
                        <a:pt x="362" y="1"/>
                      </a:moveTo>
                      <a:cubicBezTo>
                        <a:pt x="293" y="1"/>
                        <a:pt x="225" y="22"/>
                        <a:pt x="164" y="69"/>
                      </a:cubicBezTo>
                      <a:cubicBezTo>
                        <a:pt x="13" y="176"/>
                        <a:pt x="0" y="408"/>
                        <a:pt x="134" y="585"/>
                      </a:cubicBezTo>
                      <a:cubicBezTo>
                        <a:pt x="213" y="696"/>
                        <a:pt x="334" y="754"/>
                        <a:pt x="449" y="754"/>
                      </a:cubicBezTo>
                      <a:cubicBezTo>
                        <a:pt x="517" y="754"/>
                        <a:pt x="583" y="734"/>
                        <a:pt x="638" y="693"/>
                      </a:cubicBezTo>
                      <a:cubicBezTo>
                        <a:pt x="788" y="572"/>
                        <a:pt x="818" y="340"/>
                        <a:pt x="680" y="163"/>
                      </a:cubicBezTo>
                      <a:cubicBezTo>
                        <a:pt x="594" y="61"/>
                        <a:pt x="477" y="1"/>
                        <a:pt x="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2"/>
                <p:cNvSpPr/>
                <p:nvPr/>
              </p:nvSpPr>
              <p:spPr>
                <a:xfrm>
                  <a:off x="6717185" y="3216576"/>
                  <a:ext cx="861259" cy="784594"/>
                </a:xfrm>
                <a:custGeom>
                  <a:rect b="b" l="l" r="r" t="t"/>
                  <a:pathLst>
                    <a:path extrusionOk="0" h="2743" w="3011">
                      <a:moveTo>
                        <a:pt x="1494" y="1"/>
                      </a:moveTo>
                      <a:cubicBezTo>
                        <a:pt x="1137" y="1"/>
                        <a:pt x="781" y="140"/>
                        <a:pt x="517" y="418"/>
                      </a:cubicBezTo>
                      <a:cubicBezTo>
                        <a:pt x="0" y="964"/>
                        <a:pt x="43" y="1834"/>
                        <a:pt x="599" y="2353"/>
                      </a:cubicBezTo>
                      <a:lnTo>
                        <a:pt x="805" y="2556"/>
                      </a:lnTo>
                      <a:lnTo>
                        <a:pt x="818" y="2530"/>
                      </a:lnTo>
                      <a:cubicBezTo>
                        <a:pt x="1045" y="2671"/>
                        <a:pt x="1302" y="2742"/>
                        <a:pt x="1558" y="2742"/>
                      </a:cubicBezTo>
                      <a:cubicBezTo>
                        <a:pt x="1917" y="2742"/>
                        <a:pt x="2272" y="2603"/>
                        <a:pt x="2534" y="2324"/>
                      </a:cubicBezTo>
                      <a:cubicBezTo>
                        <a:pt x="2985" y="1847"/>
                        <a:pt x="3011" y="1141"/>
                        <a:pt x="2642" y="608"/>
                      </a:cubicBezTo>
                      <a:lnTo>
                        <a:pt x="2671" y="582"/>
                      </a:lnTo>
                      <a:lnTo>
                        <a:pt x="2452" y="392"/>
                      </a:lnTo>
                      <a:cubicBezTo>
                        <a:pt x="2184" y="131"/>
                        <a:pt x="1838"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2"/>
                <p:cNvSpPr/>
                <p:nvPr/>
              </p:nvSpPr>
              <p:spPr>
                <a:xfrm>
                  <a:off x="6810719" y="3298954"/>
                  <a:ext cx="807198" cy="732822"/>
                </a:xfrm>
                <a:custGeom>
                  <a:rect b="b" l="l" r="r" t="t"/>
                  <a:pathLst>
                    <a:path extrusionOk="0" h="2562" w="2822">
                      <a:moveTo>
                        <a:pt x="1580" y="1"/>
                      </a:moveTo>
                      <a:cubicBezTo>
                        <a:pt x="1217" y="1"/>
                        <a:pt x="836" y="158"/>
                        <a:pt x="546" y="457"/>
                      </a:cubicBezTo>
                      <a:cubicBezTo>
                        <a:pt x="26" y="1003"/>
                        <a:pt x="0" y="1804"/>
                        <a:pt x="478" y="2268"/>
                      </a:cubicBezTo>
                      <a:cubicBezTo>
                        <a:pt x="687" y="2466"/>
                        <a:pt x="958" y="2561"/>
                        <a:pt x="1241" y="2561"/>
                      </a:cubicBezTo>
                      <a:cubicBezTo>
                        <a:pt x="1604" y="2561"/>
                        <a:pt x="1985" y="2404"/>
                        <a:pt x="2275" y="2105"/>
                      </a:cubicBezTo>
                      <a:cubicBezTo>
                        <a:pt x="2779" y="1559"/>
                        <a:pt x="2821" y="758"/>
                        <a:pt x="2344" y="294"/>
                      </a:cubicBezTo>
                      <a:cubicBezTo>
                        <a:pt x="2135" y="96"/>
                        <a:pt x="1863"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2"/>
                <p:cNvSpPr/>
                <p:nvPr/>
              </p:nvSpPr>
              <p:spPr>
                <a:xfrm>
                  <a:off x="6954596" y="3429959"/>
                  <a:ext cx="518300" cy="470814"/>
                </a:xfrm>
                <a:custGeom>
                  <a:rect b="b" l="l" r="r" t="t"/>
                  <a:pathLst>
                    <a:path extrusionOk="0" h="1646" w="1812">
                      <a:moveTo>
                        <a:pt x="1010" y="1"/>
                      </a:moveTo>
                      <a:cubicBezTo>
                        <a:pt x="778" y="1"/>
                        <a:pt x="532" y="101"/>
                        <a:pt x="341" y="300"/>
                      </a:cubicBezTo>
                      <a:cubicBezTo>
                        <a:pt x="14" y="653"/>
                        <a:pt x="1" y="1169"/>
                        <a:pt x="301" y="1457"/>
                      </a:cubicBezTo>
                      <a:cubicBezTo>
                        <a:pt x="440" y="1583"/>
                        <a:pt x="618" y="1645"/>
                        <a:pt x="802" y="1645"/>
                      </a:cubicBezTo>
                      <a:cubicBezTo>
                        <a:pt x="1034" y="1645"/>
                        <a:pt x="1276" y="1545"/>
                        <a:pt x="1459" y="1346"/>
                      </a:cubicBezTo>
                      <a:cubicBezTo>
                        <a:pt x="1785" y="1006"/>
                        <a:pt x="1812" y="476"/>
                        <a:pt x="1501" y="189"/>
                      </a:cubicBezTo>
                      <a:cubicBezTo>
                        <a:pt x="1368" y="63"/>
                        <a:pt x="1194" y="1"/>
                        <a:pt x="1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2"/>
                <p:cNvSpPr/>
                <p:nvPr/>
              </p:nvSpPr>
              <p:spPr>
                <a:xfrm>
                  <a:off x="7094755" y="3560105"/>
                  <a:ext cx="234265" cy="210522"/>
                </a:xfrm>
                <a:custGeom>
                  <a:rect b="b" l="l" r="r" t="t"/>
                  <a:pathLst>
                    <a:path extrusionOk="0" h="736" w="819">
                      <a:moveTo>
                        <a:pt x="461" y="0"/>
                      </a:moveTo>
                      <a:cubicBezTo>
                        <a:pt x="357" y="0"/>
                        <a:pt x="248" y="46"/>
                        <a:pt x="164" y="129"/>
                      </a:cubicBezTo>
                      <a:cubicBezTo>
                        <a:pt x="14" y="293"/>
                        <a:pt x="1" y="525"/>
                        <a:pt x="138" y="646"/>
                      </a:cubicBezTo>
                      <a:cubicBezTo>
                        <a:pt x="205" y="707"/>
                        <a:pt x="288" y="735"/>
                        <a:pt x="372" y="735"/>
                      </a:cubicBezTo>
                      <a:cubicBezTo>
                        <a:pt x="478" y="735"/>
                        <a:pt x="586" y="690"/>
                        <a:pt x="668" y="607"/>
                      </a:cubicBezTo>
                      <a:cubicBezTo>
                        <a:pt x="805" y="443"/>
                        <a:pt x="818" y="211"/>
                        <a:pt x="684" y="90"/>
                      </a:cubicBezTo>
                      <a:cubicBezTo>
                        <a:pt x="623" y="29"/>
                        <a:pt x="544" y="0"/>
                        <a:pt x="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2"/>
                <p:cNvSpPr/>
                <p:nvPr/>
              </p:nvSpPr>
              <p:spPr>
                <a:xfrm>
                  <a:off x="2265004" y="3349011"/>
                  <a:ext cx="401311" cy="364123"/>
                </a:xfrm>
                <a:custGeom>
                  <a:rect b="b" l="l" r="r" t="t"/>
                  <a:pathLst>
                    <a:path extrusionOk="0" h="1273" w="1403">
                      <a:moveTo>
                        <a:pt x="700" y="1"/>
                      </a:moveTo>
                      <a:cubicBezTo>
                        <a:pt x="644" y="1"/>
                        <a:pt x="587" y="8"/>
                        <a:pt x="530" y="24"/>
                      </a:cubicBezTo>
                      <a:cubicBezTo>
                        <a:pt x="190" y="119"/>
                        <a:pt x="0" y="459"/>
                        <a:pt x="82" y="799"/>
                      </a:cubicBezTo>
                      <a:cubicBezTo>
                        <a:pt x="161" y="1082"/>
                        <a:pt x="420" y="1273"/>
                        <a:pt x="701" y="1273"/>
                      </a:cubicBezTo>
                      <a:cubicBezTo>
                        <a:pt x="757" y="1273"/>
                        <a:pt x="814" y="1265"/>
                        <a:pt x="870" y="1250"/>
                      </a:cubicBezTo>
                      <a:cubicBezTo>
                        <a:pt x="1210" y="1155"/>
                        <a:pt x="1403" y="812"/>
                        <a:pt x="1321" y="472"/>
                      </a:cubicBezTo>
                      <a:cubicBezTo>
                        <a:pt x="1242" y="189"/>
                        <a:pt x="981" y="1"/>
                        <a:pt x="7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2"/>
                <p:cNvSpPr/>
                <p:nvPr/>
              </p:nvSpPr>
              <p:spPr>
                <a:xfrm>
                  <a:off x="2265004" y="3348438"/>
                  <a:ext cx="354687" cy="256287"/>
                </a:xfrm>
                <a:custGeom>
                  <a:rect b="b" l="l" r="r" t="t"/>
                  <a:pathLst>
                    <a:path extrusionOk="0" h="896" w="1240">
                      <a:moveTo>
                        <a:pt x="709" y="1"/>
                      </a:moveTo>
                      <a:cubicBezTo>
                        <a:pt x="651" y="1"/>
                        <a:pt x="591" y="9"/>
                        <a:pt x="530" y="26"/>
                      </a:cubicBezTo>
                      <a:cubicBezTo>
                        <a:pt x="190" y="121"/>
                        <a:pt x="0" y="461"/>
                        <a:pt x="82" y="801"/>
                      </a:cubicBezTo>
                      <a:cubicBezTo>
                        <a:pt x="95" y="843"/>
                        <a:pt x="108" y="869"/>
                        <a:pt x="121" y="895"/>
                      </a:cubicBezTo>
                      <a:cubicBezTo>
                        <a:pt x="134" y="882"/>
                        <a:pt x="134" y="882"/>
                        <a:pt x="147" y="869"/>
                      </a:cubicBezTo>
                      <a:cubicBezTo>
                        <a:pt x="203" y="830"/>
                        <a:pt x="327" y="869"/>
                        <a:pt x="435" y="814"/>
                      </a:cubicBezTo>
                      <a:cubicBezTo>
                        <a:pt x="543" y="748"/>
                        <a:pt x="491" y="637"/>
                        <a:pt x="504" y="529"/>
                      </a:cubicBezTo>
                      <a:lnTo>
                        <a:pt x="504" y="529"/>
                      </a:lnTo>
                      <a:cubicBezTo>
                        <a:pt x="587" y="573"/>
                        <a:pt x="663" y="591"/>
                        <a:pt x="734" y="591"/>
                      </a:cubicBezTo>
                      <a:cubicBezTo>
                        <a:pt x="931" y="591"/>
                        <a:pt x="1088" y="449"/>
                        <a:pt x="1239" y="297"/>
                      </a:cubicBezTo>
                      <a:cubicBezTo>
                        <a:pt x="1121" y="114"/>
                        <a:pt x="927" y="1"/>
                        <a:pt x="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2"/>
                <p:cNvSpPr/>
                <p:nvPr/>
              </p:nvSpPr>
              <p:spPr>
                <a:xfrm>
                  <a:off x="3203495" y="3215432"/>
                  <a:ext cx="374423" cy="366125"/>
                </a:xfrm>
                <a:custGeom>
                  <a:rect b="b" l="l" r="r" t="t"/>
                  <a:pathLst>
                    <a:path extrusionOk="0" h="1280" w="1309">
                      <a:moveTo>
                        <a:pt x="650" y="0"/>
                      </a:moveTo>
                      <a:cubicBezTo>
                        <a:pt x="642" y="0"/>
                        <a:pt x="634" y="0"/>
                        <a:pt x="625" y="1"/>
                      </a:cubicBezTo>
                      <a:cubicBezTo>
                        <a:pt x="272" y="14"/>
                        <a:pt x="1" y="315"/>
                        <a:pt x="14" y="668"/>
                      </a:cubicBezTo>
                      <a:cubicBezTo>
                        <a:pt x="27" y="1011"/>
                        <a:pt x="311" y="1279"/>
                        <a:pt x="651" y="1279"/>
                      </a:cubicBezTo>
                      <a:cubicBezTo>
                        <a:pt x="661" y="1279"/>
                        <a:pt x="671" y="1279"/>
                        <a:pt x="681" y="1279"/>
                      </a:cubicBezTo>
                      <a:cubicBezTo>
                        <a:pt x="1034" y="1253"/>
                        <a:pt x="1308" y="968"/>
                        <a:pt x="1295" y="612"/>
                      </a:cubicBezTo>
                      <a:cubicBezTo>
                        <a:pt x="1279" y="267"/>
                        <a:pt x="995" y="0"/>
                        <a:pt x="6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2"/>
                <p:cNvSpPr/>
                <p:nvPr/>
              </p:nvSpPr>
              <p:spPr>
                <a:xfrm>
                  <a:off x="2225817" y="3106166"/>
                  <a:ext cx="1429615" cy="82378"/>
                </a:xfrm>
                <a:custGeom>
                  <a:rect b="b" l="l" r="r" t="t"/>
                  <a:pathLst>
                    <a:path extrusionOk="0" h="288" w="4998">
                      <a:moveTo>
                        <a:pt x="0" y="0"/>
                      </a:moveTo>
                      <a:lnTo>
                        <a:pt x="0" y="164"/>
                      </a:lnTo>
                      <a:lnTo>
                        <a:pt x="4998" y="288"/>
                      </a:lnTo>
                      <a:lnTo>
                        <a:pt x="4985" y="10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2"/>
                <p:cNvSpPr/>
                <p:nvPr/>
              </p:nvSpPr>
              <p:spPr>
                <a:xfrm>
                  <a:off x="2194925" y="3603297"/>
                  <a:ext cx="1663594" cy="432771"/>
                </a:xfrm>
                <a:custGeom>
                  <a:rect b="b" l="l" r="r" t="t"/>
                  <a:pathLst>
                    <a:path extrusionOk="0" h="1513" w="5816">
                      <a:moveTo>
                        <a:pt x="5472" y="1"/>
                      </a:moveTo>
                      <a:cubicBezTo>
                        <a:pt x="5455" y="1"/>
                        <a:pt x="5437" y="2"/>
                        <a:pt x="5420" y="4"/>
                      </a:cubicBezTo>
                      <a:lnTo>
                        <a:pt x="285" y="877"/>
                      </a:lnTo>
                      <a:cubicBezTo>
                        <a:pt x="121" y="903"/>
                        <a:pt x="0" y="1067"/>
                        <a:pt x="26" y="1247"/>
                      </a:cubicBezTo>
                      <a:cubicBezTo>
                        <a:pt x="49" y="1401"/>
                        <a:pt x="176" y="1512"/>
                        <a:pt x="326" y="1512"/>
                      </a:cubicBezTo>
                      <a:cubicBezTo>
                        <a:pt x="347" y="1512"/>
                        <a:pt x="370" y="1510"/>
                        <a:pt x="392" y="1505"/>
                      </a:cubicBezTo>
                      <a:lnTo>
                        <a:pt x="5527" y="632"/>
                      </a:lnTo>
                      <a:cubicBezTo>
                        <a:pt x="5704" y="606"/>
                        <a:pt x="5815" y="442"/>
                        <a:pt x="5786" y="266"/>
                      </a:cubicBezTo>
                      <a:cubicBezTo>
                        <a:pt x="5762" y="104"/>
                        <a:pt x="5627" y="1"/>
                        <a:pt x="54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2"/>
                <p:cNvSpPr/>
                <p:nvPr/>
              </p:nvSpPr>
              <p:spPr>
                <a:xfrm>
                  <a:off x="4691178" y="2757774"/>
                  <a:ext cx="429342" cy="406742"/>
                </a:xfrm>
                <a:custGeom>
                  <a:rect b="b" l="l" r="r" t="t"/>
                  <a:pathLst>
                    <a:path extrusionOk="0" h="1422" w="1501">
                      <a:moveTo>
                        <a:pt x="512" y="1"/>
                      </a:moveTo>
                      <a:cubicBezTo>
                        <a:pt x="487" y="1"/>
                        <a:pt x="460" y="11"/>
                        <a:pt x="438" y="35"/>
                      </a:cubicBezTo>
                      <a:lnTo>
                        <a:pt x="43" y="483"/>
                      </a:lnTo>
                      <a:cubicBezTo>
                        <a:pt x="0" y="525"/>
                        <a:pt x="0" y="578"/>
                        <a:pt x="43" y="620"/>
                      </a:cubicBezTo>
                      <a:lnTo>
                        <a:pt x="942" y="1395"/>
                      </a:lnTo>
                      <a:cubicBezTo>
                        <a:pt x="954" y="1414"/>
                        <a:pt x="972" y="1422"/>
                        <a:pt x="991" y="1422"/>
                      </a:cubicBezTo>
                      <a:cubicBezTo>
                        <a:pt x="1015" y="1422"/>
                        <a:pt x="1041" y="1411"/>
                        <a:pt x="1063" y="1395"/>
                      </a:cubicBezTo>
                      <a:lnTo>
                        <a:pt x="1471" y="934"/>
                      </a:lnTo>
                      <a:cubicBezTo>
                        <a:pt x="1501" y="891"/>
                        <a:pt x="1501" y="836"/>
                        <a:pt x="1458" y="810"/>
                      </a:cubicBezTo>
                      <a:lnTo>
                        <a:pt x="559" y="19"/>
                      </a:lnTo>
                      <a:cubicBezTo>
                        <a:pt x="548" y="7"/>
                        <a:pt x="531" y="1"/>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2"/>
                <p:cNvSpPr/>
                <p:nvPr/>
              </p:nvSpPr>
              <p:spPr>
                <a:xfrm>
                  <a:off x="2225817" y="3066979"/>
                  <a:ext cx="1390428" cy="70365"/>
                </a:xfrm>
                <a:custGeom>
                  <a:rect b="b" l="l" r="r" t="t"/>
                  <a:pathLst>
                    <a:path extrusionOk="0" h="246" w="4861">
                      <a:moveTo>
                        <a:pt x="1716" y="0"/>
                      </a:moveTo>
                      <a:lnTo>
                        <a:pt x="0" y="137"/>
                      </a:lnTo>
                      <a:lnTo>
                        <a:pt x="4860" y="245"/>
                      </a:lnTo>
                      <a:lnTo>
                        <a:pt x="4860" y="245"/>
                      </a:lnTo>
                      <a:lnTo>
                        <a:pt x="3282" y="0"/>
                      </a:lnTo>
                      <a:lnTo>
                        <a:pt x="2438" y="69"/>
                      </a:lnTo>
                      <a:lnTo>
                        <a:pt x="17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2"/>
                <p:cNvSpPr/>
                <p:nvPr/>
              </p:nvSpPr>
              <p:spPr>
                <a:xfrm>
                  <a:off x="3604806" y="1797265"/>
                  <a:ext cx="494845" cy="487404"/>
                </a:xfrm>
                <a:custGeom>
                  <a:rect b="b" l="l" r="r" t="t"/>
                  <a:pathLst>
                    <a:path extrusionOk="0" h="1704" w="1730">
                      <a:moveTo>
                        <a:pt x="873" y="0"/>
                      </a:moveTo>
                      <a:lnTo>
                        <a:pt x="667" y="477"/>
                      </a:lnTo>
                      <a:lnTo>
                        <a:pt x="164" y="340"/>
                      </a:lnTo>
                      <a:lnTo>
                        <a:pt x="409" y="791"/>
                      </a:lnTo>
                      <a:lnTo>
                        <a:pt x="0" y="1089"/>
                      </a:lnTo>
                      <a:lnTo>
                        <a:pt x="504" y="1187"/>
                      </a:lnTo>
                      <a:lnTo>
                        <a:pt x="477" y="1703"/>
                      </a:lnTo>
                      <a:lnTo>
                        <a:pt x="477" y="1703"/>
                      </a:lnTo>
                      <a:lnTo>
                        <a:pt x="873" y="1363"/>
                      </a:lnTo>
                      <a:lnTo>
                        <a:pt x="1252" y="1703"/>
                      </a:lnTo>
                      <a:lnTo>
                        <a:pt x="1252" y="1703"/>
                      </a:lnTo>
                      <a:lnTo>
                        <a:pt x="1226" y="1187"/>
                      </a:lnTo>
                      <a:lnTo>
                        <a:pt x="1729" y="1089"/>
                      </a:lnTo>
                      <a:lnTo>
                        <a:pt x="1321" y="791"/>
                      </a:lnTo>
                      <a:lnTo>
                        <a:pt x="1566" y="340"/>
                      </a:lnTo>
                      <a:lnTo>
                        <a:pt x="1063" y="477"/>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2"/>
                <p:cNvSpPr/>
                <p:nvPr/>
              </p:nvSpPr>
              <p:spPr>
                <a:xfrm>
                  <a:off x="5377383" y="2844443"/>
                  <a:ext cx="253715" cy="134436"/>
                </a:xfrm>
                <a:custGeom>
                  <a:rect b="b" l="l" r="r" t="t"/>
                  <a:pathLst>
                    <a:path extrusionOk="0" h="470" w="887">
                      <a:moveTo>
                        <a:pt x="707" y="1"/>
                      </a:moveTo>
                      <a:cubicBezTo>
                        <a:pt x="698" y="1"/>
                        <a:pt x="689" y="2"/>
                        <a:pt x="680" y="3"/>
                      </a:cubicBezTo>
                      <a:lnTo>
                        <a:pt x="121" y="193"/>
                      </a:lnTo>
                      <a:cubicBezTo>
                        <a:pt x="40" y="206"/>
                        <a:pt x="1" y="288"/>
                        <a:pt x="27" y="369"/>
                      </a:cubicBezTo>
                      <a:cubicBezTo>
                        <a:pt x="50" y="430"/>
                        <a:pt x="105" y="470"/>
                        <a:pt x="174" y="470"/>
                      </a:cubicBezTo>
                      <a:cubicBezTo>
                        <a:pt x="184" y="470"/>
                        <a:pt x="193" y="469"/>
                        <a:pt x="203" y="467"/>
                      </a:cubicBezTo>
                      <a:lnTo>
                        <a:pt x="762" y="275"/>
                      </a:lnTo>
                      <a:cubicBezTo>
                        <a:pt x="844" y="262"/>
                        <a:pt x="886" y="180"/>
                        <a:pt x="857" y="98"/>
                      </a:cubicBezTo>
                      <a:cubicBezTo>
                        <a:pt x="834" y="38"/>
                        <a:pt x="769" y="1"/>
                        <a:pt x="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2"/>
                <p:cNvSpPr/>
                <p:nvPr/>
              </p:nvSpPr>
              <p:spPr>
                <a:xfrm>
                  <a:off x="6603914" y="2778941"/>
                  <a:ext cx="249997" cy="90101"/>
                </a:xfrm>
                <a:custGeom>
                  <a:rect b="b" l="l" r="r" t="t"/>
                  <a:pathLst>
                    <a:path extrusionOk="0" h="315" w="874">
                      <a:moveTo>
                        <a:pt x="151" y="0"/>
                      </a:moveTo>
                      <a:cubicBezTo>
                        <a:pt x="70" y="0"/>
                        <a:pt x="1" y="69"/>
                        <a:pt x="1" y="138"/>
                      </a:cubicBezTo>
                      <a:cubicBezTo>
                        <a:pt x="1" y="219"/>
                        <a:pt x="57" y="288"/>
                        <a:pt x="138" y="288"/>
                      </a:cubicBezTo>
                      <a:lnTo>
                        <a:pt x="723" y="314"/>
                      </a:lnTo>
                      <a:cubicBezTo>
                        <a:pt x="805" y="314"/>
                        <a:pt x="874" y="258"/>
                        <a:pt x="874" y="177"/>
                      </a:cubicBezTo>
                      <a:cubicBezTo>
                        <a:pt x="874" y="95"/>
                        <a:pt x="818" y="26"/>
                        <a:pt x="736" y="2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2"/>
                <p:cNvSpPr/>
                <p:nvPr/>
              </p:nvSpPr>
              <p:spPr>
                <a:xfrm>
                  <a:off x="2236973" y="4317814"/>
                  <a:ext cx="238555" cy="120993"/>
                </a:xfrm>
                <a:custGeom>
                  <a:rect b="b" l="l" r="r" t="t"/>
                  <a:pathLst>
                    <a:path extrusionOk="0" h="423" w="834">
                      <a:moveTo>
                        <a:pt x="451" y="0"/>
                      </a:moveTo>
                      <a:cubicBezTo>
                        <a:pt x="438" y="0"/>
                        <a:pt x="0" y="314"/>
                        <a:pt x="0" y="314"/>
                      </a:cubicBezTo>
                      <a:cubicBezTo>
                        <a:pt x="0" y="314"/>
                        <a:pt x="69" y="422"/>
                        <a:pt x="219" y="422"/>
                      </a:cubicBezTo>
                      <a:lnTo>
                        <a:pt x="834" y="422"/>
                      </a:lnTo>
                      <a:lnTo>
                        <a:pt x="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2"/>
                <p:cNvSpPr/>
                <p:nvPr/>
              </p:nvSpPr>
              <p:spPr>
                <a:xfrm>
                  <a:off x="3612243" y="4317814"/>
                  <a:ext cx="149026" cy="117274"/>
                </a:xfrm>
                <a:custGeom>
                  <a:rect b="b" l="l" r="r" t="t"/>
                  <a:pathLst>
                    <a:path extrusionOk="0" h="410" w="521">
                      <a:moveTo>
                        <a:pt x="30" y="0"/>
                      </a:moveTo>
                      <a:lnTo>
                        <a:pt x="0" y="246"/>
                      </a:lnTo>
                      <a:lnTo>
                        <a:pt x="112" y="409"/>
                      </a:lnTo>
                      <a:lnTo>
                        <a:pt x="383" y="285"/>
                      </a:lnTo>
                      <a:lnTo>
                        <a:pt x="520" y="151"/>
                      </a:lnTo>
                      <a:lnTo>
                        <a:pt x="259" y="56"/>
                      </a:lnTo>
                      <a:lnTo>
                        <a:pt x="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2"/>
                <p:cNvSpPr/>
                <p:nvPr/>
              </p:nvSpPr>
              <p:spPr>
                <a:xfrm>
                  <a:off x="2533308" y="4240299"/>
                  <a:ext cx="93820" cy="70365"/>
                </a:xfrm>
                <a:custGeom>
                  <a:rect b="b" l="l" r="r" t="t"/>
                  <a:pathLst>
                    <a:path extrusionOk="0" h="246" w="328">
                      <a:moveTo>
                        <a:pt x="164" y="0"/>
                      </a:moveTo>
                      <a:cubicBezTo>
                        <a:pt x="164" y="0"/>
                        <a:pt x="13" y="95"/>
                        <a:pt x="0" y="108"/>
                      </a:cubicBezTo>
                      <a:lnTo>
                        <a:pt x="27" y="190"/>
                      </a:lnTo>
                      <a:lnTo>
                        <a:pt x="138" y="245"/>
                      </a:lnTo>
                      <a:lnTo>
                        <a:pt x="327" y="216"/>
                      </a:lnTo>
                      <a:lnTo>
                        <a:pt x="301" y="95"/>
                      </a:lnTo>
                      <a:lnTo>
                        <a:pt x="1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2"/>
                <p:cNvSpPr/>
                <p:nvPr/>
              </p:nvSpPr>
              <p:spPr>
                <a:xfrm>
                  <a:off x="2420037" y="4461691"/>
                  <a:ext cx="117275" cy="59209"/>
                </a:xfrm>
                <a:custGeom>
                  <a:rect b="b" l="l" r="r" t="t"/>
                  <a:pathLst>
                    <a:path extrusionOk="0" h="207" w="410">
                      <a:moveTo>
                        <a:pt x="1" y="1"/>
                      </a:moveTo>
                      <a:lnTo>
                        <a:pt x="83" y="207"/>
                      </a:lnTo>
                      <a:lnTo>
                        <a:pt x="328" y="164"/>
                      </a:lnTo>
                      <a:lnTo>
                        <a:pt x="409" y="1"/>
                      </a:lnTo>
                      <a:lnTo>
                        <a:pt x="207" y="2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2"/>
                <p:cNvSpPr/>
                <p:nvPr/>
              </p:nvSpPr>
              <p:spPr>
                <a:xfrm>
                  <a:off x="3312189" y="4177657"/>
                  <a:ext cx="148739" cy="140443"/>
                </a:xfrm>
                <a:custGeom>
                  <a:rect b="b" l="l" r="r" t="t"/>
                  <a:pathLst>
                    <a:path extrusionOk="0" h="491" w="520">
                      <a:moveTo>
                        <a:pt x="464" y="0"/>
                      </a:moveTo>
                      <a:cubicBezTo>
                        <a:pt x="451" y="0"/>
                        <a:pt x="327" y="95"/>
                        <a:pt x="327" y="95"/>
                      </a:cubicBezTo>
                      <a:lnTo>
                        <a:pt x="0" y="69"/>
                      </a:lnTo>
                      <a:lnTo>
                        <a:pt x="219" y="245"/>
                      </a:lnTo>
                      <a:lnTo>
                        <a:pt x="232" y="490"/>
                      </a:lnTo>
                      <a:lnTo>
                        <a:pt x="520" y="271"/>
                      </a:lnTo>
                      <a:lnTo>
                        <a:pt x="4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2"/>
                <p:cNvSpPr/>
                <p:nvPr/>
              </p:nvSpPr>
              <p:spPr>
                <a:xfrm>
                  <a:off x="2619405" y="4282346"/>
                  <a:ext cx="131863" cy="116988"/>
                </a:xfrm>
                <a:custGeom>
                  <a:rect b="b" l="l" r="r" t="t"/>
                  <a:pathLst>
                    <a:path extrusionOk="0" h="409" w="461">
                      <a:moveTo>
                        <a:pt x="461" y="0"/>
                      </a:moveTo>
                      <a:cubicBezTo>
                        <a:pt x="448" y="0"/>
                        <a:pt x="327" y="82"/>
                        <a:pt x="327" y="82"/>
                      </a:cubicBezTo>
                      <a:lnTo>
                        <a:pt x="95" y="138"/>
                      </a:lnTo>
                      <a:lnTo>
                        <a:pt x="0" y="314"/>
                      </a:lnTo>
                      <a:lnTo>
                        <a:pt x="232" y="409"/>
                      </a:lnTo>
                      <a:lnTo>
                        <a:pt x="435" y="343"/>
                      </a:lnTo>
                      <a:lnTo>
                        <a:pt x="4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2"/>
                <p:cNvSpPr/>
                <p:nvPr/>
              </p:nvSpPr>
              <p:spPr>
                <a:xfrm>
                  <a:off x="2587369" y="4426794"/>
                  <a:ext cx="104118" cy="85811"/>
                </a:xfrm>
                <a:custGeom>
                  <a:rect b="b" l="l" r="r" t="t"/>
                  <a:pathLst>
                    <a:path extrusionOk="0" h="300" w="364">
                      <a:moveTo>
                        <a:pt x="168" y="0"/>
                      </a:moveTo>
                      <a:cubicBezTo>
                        <a:pt x="167" y="0"/>
                        <a:pt x="166" y="1"/>
                        <a:pt x="164" y="2"/>
                      </a:cubicBezTo>
                      <a:cubicBezTo>
                        <a:pt x="151" y="15"/>
                        <a:pt x="17" y="110"/>
                        <a:pt x="1" y="136"/>
                      </a:cubicBezTo>
                      <a:lnTo>
                        <a:pt x="112" y="136"/>
                      </a:lnTo>
                      <a:lnTo>
                        <a:pt x="138" y="299"/>
                      </a:lnTo>
                      <a:cubicBezTo>
                        <a:pt x="138" y="299"/>
                        <a:pt x="247" y="258"/>
                        <a:pt x="308" y="258"/>
                      </a:cubicBezTo>
                      <a:cubicBezTo>
                        <a:pt x="315" y="258"/>
                        <a:pt x="322" y="259"/>
                        <a:pt x="328" y="260"/>
                      </a:cubicBezTo>
                      <a:cubicBezTo>
                        <a:pt x="330" y="261"/>
                        <a:pt x="331" y="261"/>
                        <a:pt x="333" y="261"/>
                      </a:cubicBezTo>
                      <a:cubicBezTo>
                        <a:pt x="364" y="261"/>
                        <a:pt x="288" y="122"/>
                        <a:pt x="262" y="110"/>
                      </a:cubicBezTo>
                      <a:cubicBezTo>
                        <a:pt x="235" y="98"/>
                        <a:pt x="188" y="0"/>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2"/>
                <p:cNvSpPr/>
                <p:nvPr/>
              </p:nvSpPr>
              <p:spPr>
                <a:xfrm>
                  <a:off x="3511272" y="4146765"/>
                  <a:ext cx="116989" cy="70365"/>
                </a:xfrm>
                <a:custGeom>
                  <a:rect b="b" l="l" r="r" t="t"/>
                  <a:pathLst>
                    <a:path extrusionOk="0" h="246" w="409">
                      <a:moveTo>
                        <a:pt x="0" y="0"/>
                      </a:moveTo>
                      <a:lnTo>
                        <a:pt x="69" y="245"/>
                      </a:lnTo>
                      <a:lnTo>
                        <a:pt x="327" y="190"/>
                      </a:lnTo>
                      <a:lnTo>
                        <a:pt x="409" y="0"/>
                      </a:lnTo>
                      <a:lnTo>
                        <a:pt x="190" y="2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4" name="Shape 5324"/>
        <p:cNvGrpSpPr/>
        <p:nvPr/>
      </p:nvGrpSpPr>
      <p:grpSpPr>
        <a:xfrm>
          <a:off x="0" y="0"/>
          <a:ext cx="0" cy="0"/>
          <a:chOff x="0" y="0"/>
          <a:chExt cx="0" cy="0"/>
        </a:xfrm>
      </p:grpSpPr>
      <p:sp>
        <p:nvSpPr>
          <p:cNvPr id="5325" name="Google Shape;5325;p80"/>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326" name="Google Shape;5326;p80"/>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5327" name="Google Shape;5327;p80"/>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5328" name="Google Shape;5328;p80"/>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5329" name="Google Shape;5329;p80"/>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pic>
        <p:nvPicPr>
          <p:cNvPr id="5330" name="Google Shape;5330;p80">
            <a:hlinkClick r:id="rId3"/>
          </p:cNvPr>
          <p:cNvPicPr preferRelativeResize="0"/>
          <p:nvPr/>
        </p:nvPicPr>
        <p:blipFill>
          <a:blip r:embed="rId4">
            <a:alphaModFix/>
          </a:blip>
          <a:stretch>
            <a:fillRect/>
          </a:stretch>
        </p:blipFill>
        <p:spPr>
          <a:xfrm>
            <a:off x="897275" y="1082000"/>
            <a:ext cx="7306325" cy="3653150"/>
          </a:xfrm>
          <a:prstGeom prst="rect">
            <a:avLst/>
          </a:prstGeom>
          <a:noFill/>
          <a:ln>
            <a:noFill/>
          </a:ln>
        </p:spPr>
      </p:pic>
      <p:sp>
        <p:nvSpPr>
          <p:cNvPr id="5331" name="Google Shape;5331;p80"/>
          <p:cNvSpPr txBox="1"/>
          <p:nvPr/>
        </p:nvSpPr>
        <p:spPr>
          <a:xfrm>
            <a:off x="839750" y="482025"/>
            <a:ext cx="1826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DM Sans"/>
                <a:ea typeface="DM Sans"/>
                <a:cs typeface="DM Sans"/>
                <a:sym typeface="DM Sans"/>
              </a:rPr>
              <a:t>Home</a:t>
            </a:r>
            <a:endParaRPr sz="19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5" name="Shape 5335"/>
        <p:cNvGrpSpPr/>
        <p:nvPr/>
      </p:nvGrpSpPr>
      <p:grpSpPr>
        <a:xfrm>
          <a:off x="0" y="0"/>
          <a:ext cx="0" cy="0"/>
          <a:chOff x="0" y="0"/>
          <a:chExt cx="0" cy="0"/>
        </a:xfrm>
      </p:grpSpPr>
      <p:sp>
        <p:nvSpPr>
          <p:cNvPr id="5336" name="Google Shape;5336;p81"/>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337" name="Google Shape;5337;p81"/>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5338" name="Google Shape;5338;p81"/>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5339" name="Google Shape;5339;p81"/>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5340" name="Google Shape;5340;p81"/>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pic>
        <p:nvPicPr>
          <p:cNvPr id="5341" name="Google Shape;5341;p81">
            <a:hlinkClick r:id="rId3"/>
          </p:cNvPr>
          <p:cNvPicPr preferRelativeResize="0"/>
          <p:nvPr/>
        </p:nvPicPr>
        <p:blipFill>
          <a:blip r:embed="rId4">
            <a:alphaModFix/>
          </a:blip>
          <a:stretch>
            <a:fillRect/>
          </a:stretch>
        </p:blipFill>
        <p:spPr>
          <a:xfrm>
            <a:off x="852350" y="960925"/>
            <a:ext cx="7577549" cy="3820625"/>
          </a:xfrm>
          <a:prstGeom prst="rect">
            <a:avLst/>
          </a:prstGeom>
          <a:noFill/>
          <a:ln>
            <a:noFill/>
          </a:ln>
        </p:spPr>
      </p:pic>
      <p:sp>
        <p:nvSpPr>
          <p:cNvPr id="5342" name="Google Shape;5342;p81"/>
          <p:cNvSpPr txBox="1"/>
          <p:nvPr/>
        </p:nvSpPr>
        <p:spPr>
          <a:xfrm>
            <a:off x="839750" y="482025"/>
            <a:ext cx="2761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DM Sans"/>
                <a:ea typeface="DM Sans"/>
                <a:cs typeface="DM Sans"/>
                <a:sym typeface="DM Sans"/>
              </a:rPr>
              <a:t>View Statistics</a:t>
            </a:r>
            <a:endParaRPr sz="19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6" name="Shape 5346"/>
        <p:cNvGrpSpPr/>
        <p:nvPr/>
      </p:nvGrpSpPr>
      <p:grpSpPr>
        <a:xfrm>
          <a:off x="0" y="0"/>
          <a:ext cx="0" cy="0"/>
          <a:chOff x="0" y="0"/>
          <a:chExt cx="0" cy="0"/>
        </a:xfrm>
      </p:grpSpPr>
      <p:sp>
        <p:nvSpPr>
          <p:cNvPr id="5347" name="Google Shape;5347;p82"/>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348" name="Google Shape;5348;p82"/>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5349" name="Google Shape;5349;p82"/>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5350" name="Google Shape;5350;p82"/>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5351" name="Google Shape;5351;p82"/>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pic>
        <p:nvPicPr>
          <p:cNvPr id="5352" name="Google Shape;5352;p82">
            <a:hlinkClick r:id="rId3"/>
          </p:cNvPr>
          <p:cNvPicPr preferRelativeResize="0"/>
          <p:nvPr/>
        </p:nvPicPr>
        <p:blipFill>
          <a:blip r:embed="rId4">
            <a:alphaModFix/>
          </a:blip>
          <a:stretch>
            <a:fillRect/>
          </a:stretch>
        </p:blipFill>
        <p:spPr>
          <a:xfrm>
            <a:off x="839750" y="1082325"/>
            <a:ext cx="7464523" cy="3771526"/>
          </a:xfrm>
          <a:prstGeom prst="rect">
            <a:avLst/>
          </a:prstGeom>
          <a:noFill/>
          <a:ln>
            <a:noFill/>
          </a:ln>
        </p:spPr>
      </p:pic>
      <p:sp>
        <p:nvSpPr>
          <p:cNvPr id="5353" name="Google Shape;5353;p82"/>
          <p:cNvSpPr txBox="1"/>
          <p:nvPr/>
        </p:nvSpPr>
        <p:spPr>
          <a:xfrm>
            <a:off x="839750" y="482025"/>
            <a:ext cx="1826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DM Sans"/>
                <a:ea typeface="DM Sans"/>
                <a:cs typeface="DM Sans"/>
                <a:sym typeface="DM Sans"/>
              </a:rPr>
              <a:t>Predict</a:t>
            </a:r>
            <a:endParaRPr sz="19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7" name="Shape 5357"/>
        <p:cNvGrpSpPr/>
        <p:nvPr/>
      </p:nvGrpSpPr>
      <p:grpSpPr>
        <a:xfrm>
          <a:off x="0" y="0"/>
          <a:ext cx="0" cy="0"/>
          <a:chOff x="0" y="0"/>
          <a:chExt cx="0" cy="0"/>
        </a:xfrm>
      </p:grpSpPr>
      <p:sp>
        <p:nvSpPr>
          <p:cNvPr id="5358" name="Google Shape;5358;p83"/>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359" name="Google Shape;5359;p83"/>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5360" name="Google Shape;5360;p83"/>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5361" name="Google Shape;5361;p83"/>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5362" name="Google Shape;5362;p83"/>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5363" name="Google Shape;5363;p83"/>
          <p:cNvSpPr txBox="1"/>
          <p:nvPr/>
        </p:nvSpPr>
        <p:spPr>
          <a:xfrm>
            <a:off x="0" y="430500"/>
            <a:ext cx="1826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DM Sans"/>
                <a:ea typeface="DM Sans"/>
                <a:cs typeface="DM Sans"/>
                <a:sym typeface="DM Sans"/>
              </a:rPr>
              <a:t>Predict</a:t>
            </a:r>
            <a:endParaRPr sz="1900">
              <a:solidFill>
                <a:schemeClr val="dk1"/>
              </a:solidFill>
              <a:latin typeface="DM Sans"/>
              <a:ea typeface="DM Sans"/>
              <a:cs typeface="DM Sans"/>
              <a:sym typeface="DM Sans"/>
            </a:endParaRPr>
          </a:p>
        </p:txBody>
      </p:sp>
      <p:pic>
        <p:nvPicPr>
          <p:cNvPr id="5364" name="Google Shape;5364;p83"/>
          <p:cNvPicPr preferRelativeResize="0"/>
          <p:nvPr/>
        </p:nvPicPr>
        <p:blipFill>
          <a:blip r:embed="rId3">
            <a:alphaModFix/>
          </a:blip>
          <a:stretch>
            <a:fillRect/>
          </a:stretch>
        </p:blipFill>
        <p:spPr>
          <a:xfrm>
            <a:off x="2814600" y="889178"/>
            <a:ext cx="6159851" cy="982950"/>
          </a:xfrm>
          <a:prstGeom prst="rect">
            <a:avLst/>
          </a:prstGeom>
          <a:noFill/>
          <a:ln>
            <a:noFill/>
          </a:ln>
        </p:spPr>
      </p:pic>
      <p:pic>
        <p:nvPicPr>
          <p:cNvPr id="5365" name="Google Shape;5365;p83"/>
          <p:cNvPicPr preferRelativeResize="0"/>
          <p:nvPr/>
        </p:nvPicPr>
        <p:blipFill>
          <a:blip r:embed="rId4">
            <a:alphaModFix/>
          </a:blip>
          <a:stretch>
            <a:fillRect/>
          </a:stretch>
        </p:blipFill>
        <p:spPr>
          <a:xfrm>
            <a:off x="2292025" y="1789969"/>
            <a:ext cx="6682427" cy="3353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9" name="Shape 5369"/>
        <p:cNvGrpSpPr/>
        <p:nvPr/>
      </p:nvGrpSpPr>
      <p:grpSpPr>
        <a:xfrm>
          <a:off x="0" y="0"/>
          <a:ext cx="0" cy="0"/>
          <a:chOff x="0" y="0"/>
          <a:chExt cx="0" cy="0"/>
        </a:xfrm>
      </p:grpSpPr>
      <p:sp>
        <p:nvSpPr>
          <p:cNvPr id="5370" name="Google Shape;5370;p84"/>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371" name="Google Shape;5371;p84"/>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5372" name="Google Shape;5372;p84"/>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5373" name="Google Shape;5373;p84"/>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5374" name="Google Shape;5374;p84"/>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5375" name="Google Shape;5375;p84"/>
          <p:cNvSpPr txBox="1"/>
          <p:nvPr/>
        </p:nvSpPr>
        <p:spPr>
          <a:xfrm>
            <a:off x="0" y="430500"/>
            <a:ext cx="1826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latin typeface="DM Sans"/>
                <a:ea typeface="DM Sans"/>
                <a:cs typeface="DM Sans"/>
                <a:sym typeface="DM Sans"/>
              </a:rPr>
              <a:t>Predict</a:t>
            </a:r>
            <a:endParaRPr sz="1900">
              <a:solidFill>
                <a:schemeClr val="dk1"/>
              </a:solidFill>
              <a:latin typeface="DM Sans"/>
              <a:ea typeface="DM Sans"/>
              <a:cs typeface="DM Sans"/>
              <a:sym typeface="DM Sans"/>
            </a:endParaRPr>
          </a:p>
        </p:txBody>
      </p:sp>
      <p:pic>
        <p:nvPicPr>
          <p:cNvPr id="5376" name="Google Shape;5376;p84"/>
          <p:cNvPicPr preferRelativeResize="0"/>
          <p:nvPr/>
        </p:nvPicPr>
        <p:blipFill>
          <a:blip r:embed="rId3">
            <a:alphaModFix/>
          </a:blip>
          <a:stretch>
            <a:fillRect/>
          </a:stretch>
        </p:blipFill>
        <p:spPr>
          <a:xfrm>
            <a:off x="152400" y="1183200"/>
            <a:ext cx="8839200" cy="31460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0" name="Shape 5380"/>
        <p:cNvGrpSpPr/>
        <p:nvPr/>
      </p:nvGrpSpPr>
      <p:grpSpPr>
        <a:xfrm>
          <a:off x="0" y="0"/>
          <a:ext cx="0" cy="0"/>
          <a:chOff x="0" y="0"/>
          <a:chExt cx="0" cy="0"/>
        </a:xfrm>
      </p:grpSpPr>
      <p:sp>
        <p:nvSpPr>
          <p:cNvPr id="5381" name="Google Shape;5381;p85"/>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So Much!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4" name="Shape 4244"/>
        <p:cNvGrpSpPr/>
        <p:nvPr/>
      </p:nvGrpSpPr>
      <p:grpSpPr>
        <a:xfrm>
          <a:off x="0" y="0"/>
          <a:ext cx="0" cy="0"/>
          <a:chOff x="0" y="0"/>
          <a:chExt cx="0" cy="0"/>
        </a:xfrm>
      </p:grpSpPr>
      <p:sp>
        <p:nvSpPr>
          <p:cNvPr id="4245" name="Google Shape;4245;p63"/>
          <p:cNvSpPr/>
          <p:nvPr/>
        </p:nvSpPr>
        <p:spPr>
          <a:xfrm>
            <a:off x="1497913" y="1278825"/>
            <a:ext cx="3213600" cy="32136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3"/>
          <p:cNvSpPr txBox="1"/>
          <p:nvPr>
            <p:ph type="title"/>
          </p:nvPr>
        </p:nvSpPr>
        <p:spPr>
          <a:xfrm>
            <a:off x="4513250" y="2391175"/>
            <a:ext cx="4211700" cy="15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t>Introduction</a:t>
            </a:r>
            <a:endParaRPr sz="4300"/>
          </a:p>
        </p:txBody>
      </p:sp>
      <p:sp>
        <p:nvSpPr>
          <p:cNvPr id="4247" name="Google Shape;4247;p63"/>
          <p:cNvSpPr txBox="1"/>
          <p:nvPr>
            <p:ph idx="2" type="title"/>
          </p:nvPr>
        </p:nvSpPr>
        <p:spPr>
          <a:xfrm>
            <a:off x="5367575" y="1352850"/>
            <a:ext cx="23301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248" name="Google Shape;4248;p63"/>
          <p:cNvGrpSpPr/>
          <p:nvPr/>
        </p:nvGrpSpPr>
        <p:grpSpPr>
          <a:xfrm>
            <a:off x="435284" y="2391181"/>
            <a:ext cx="2351004" cy="4425656"/>
            <a:chOff x="5492025" y="895275"/>
            <a:chExt cx="2055612" cy="3869595"/>
          </a:xfrm>
        </p:grpSpPr>
        <p:sp>
          <p:nvSpPr>
            <p:cNvPr id="4249" name="Google Shape;4249;p63"/>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4250" name="Google Shape;4250;p63"/>
            <p:cNvGrpSpPr/>
            <p:nvPr/>
          </p:nvGrpSpPr>
          <p:grpSpPr>
            <a:xfrm>
              <a:off x="5659156" y="1062406"/>
              <a:ext cx="1720973" cy="3496726"/>
              <a:chOff x="5659156" y="1062406"/>
              <a:chExt cx="1720973" cy="3496726"/>
            </a:xfrm>
          </p:grpSpPr>
          <p:sp>
            <p:nvSpPr>
              <p:cNvPr id="4251" name="Google Shape;4251;p63"/>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3"/>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3"/>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3"/>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3"/>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3"/>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3"/>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3"/>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3"/>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3"/>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3"/>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3"/>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3"/>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3"/>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3"/>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3"/>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3"/>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3"/>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3"/>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3"/>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3"/>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3"/>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3"/>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3"/>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3"/>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3"/>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3"/>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3"/>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3"/>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3"/>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3"/>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3"/>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3"/>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3"/>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3"/>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3"/>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3"/>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3"/>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3"/>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3"/>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3"/>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3"/>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3"/>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3"/>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3"/>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3"/>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3"/>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3"/>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3"/>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3"/>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3"/>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3"/>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3"/>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3"/>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3"/>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3"/>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3"/>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3"/>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3"/>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3"/>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3"/>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3"/>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3"/>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3"/>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3"/>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3"/>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3"/>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3"/>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3"/>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3"/>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3"/>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3"/>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3"/>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3"/>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3"/>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3"/>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3"/>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3"/>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3"/>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3"/>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3"/>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3"/>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3"/>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3"/>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3"/>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3"/>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3"/>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3"/>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3"/>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3"/>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3"/>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3"/>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3"/>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3"/>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3"/>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3"/>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3"/>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3"/>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3"/>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3"/>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3"/>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3"/>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3"/>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3"/>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3"/>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3"/>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3"/>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8" name="Google Shape;4358;p63"/>
          <p:cNvGrpSpPr/>
          <p:nvPr/>
        </p:nvGrpSpPr>
        <p:grpSpPr>
          <a:xfrm>
            <a:off x="1080275" y="482975"/>
            <a:ext cx="2714372" cy="4003230"/>
            <a:chOff x="1080275" y="482975"/>
            <a:chExt cx="2714372" cy="4003230"/>
          </a:xfrm>
        </p:grpSpPr>
        <p:grpSp>
          <p:nvGrpSpPr>
            <p:cNvPr id="4359" name="Google Shape;4359;p63"/>
            <p:cNvGrpSpPr/>
            <p:nvPr/>
          </p:nvGrpSpPr>
          <p:grpSpPr>
            <a:xfrm rot="-754058">
              <a:off x="1692569" y="1032547"/>
              <a:ext cx="1764045" cy="3301286"/>
              <a:chOff x="5120779" y="818439"/>
              <a:chExt cx="1836564" cy="3437000"/>
            </a:xfrm>
          </p:grpSpPr>
          <p:sp>
            <p:nvSpPr>
              <p:cNvPr id="4360" name="Google Shape;4360;p63"/>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3"/>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3"/>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3" name="Google Shape;4363;p63"/>
            <p:cNvSpPr/>
            <p:nvPr/>
          </p:nvSpPr>
          <p:spPr>
            <a:xfrm>
              <a:off x="1080275" y="482975"/>
              <a:ext cx="15597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ACCIDENT!</a:t>
              </a:r>
              <a:endParaRPr b="1" sz="1600">
                <a:solidFill>
                  <a:schemeClr val="accent5"/>
                </a:solidFill>
                <a:latin typeface="Poppins"/>
                <a:ea typeface="Poppins"/>
                <a:cs typeface="Poppins"/>
                <a:sym typeface="Poppins"/>
              </a:endParaRPr>
            </a:p>
          </p:txBody>
        </p:sp>
      </p:grpSp>
      <p:pic>
        <p:nvPicPr>
          <p:cNvPr id="4364" name="Google Shape;4364;p63"/>
          <p:cNvPicPr preferRelativeResize="0"/>
          <p:nvPr>
            <p:ph idx="3" type="pic"/>
          </p:nvPr>
        </p:nvPicPr>
        <p:blipFill rotWithShape="1">
          <a:blip r:embed="rId3">
            <a:alphaModFix/>
          </a:blip>
          <a:srcRect b="30" l="0" r="0" t="-30"/>
          <a:stretch/>
        </p:blipFill>
        <p:spPr>
          <a:xfrm rot="-754210">
            <a:off x="1800180" y="1317963"/>
            <a:ext cx="1532149" cy="26554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8" name="Shape 4368"/>
        <p:cNvGrpSpPr/>
        <p:nvPr/>
      </p:nvGrpSpPr>
      <p:grpSpPr>
        <a:xfrm>
          <a:off x="0" y="0"/>
          <a:ext cx="0" cy="0"/>
          <a:chOff x="0" y="0"/>
          <a:chExt cx="0" cy="0"/>
        </a:xfrm>
      </p:grpSpPr>
      <p:grpSp>
        <p:nvGrpSpPr>
          <p:cNvPr id="4369" name="Google Shape;4369;p64"/>
          <p:cNvGrpSpPr/>
          <p:nvPr/>
        </p:nvGrpSpPr>
        <p:grpSpPr>
          <a:xfrm>
            <a:off x="-507069" y="3906679"/>
            <a:ext cx="6382937" cy="1623549"/>
            <a:chOff x="713181" y="3935229"/>
            <a:chExt cx="6382937" cy="1623549"/>
          </a:xfrm>
        </p:grpSpPr>
        <p:sp>
          <p:nvSpPr>
            <p:cNvPr id="4370" name="Google Shape;4370;p64"/>
            <p:cNvSpPr/>
            <p:nvPr/>
          </p:nvSpPr>
          <p:spPr>
            <a:xfrm flipH="1" rot="5400000">
              <a:off x="3092875" y="1555535"/>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1" name="Google Shape;4371;p64"/>
            <p:cNvGrpSpPr/>
            <p:nvPr/>
          </p:nvGrpSpPr>
          <p:grpSpPr>
            <a:xfrm flipH="1" rot="5400000">
              <a:off x="3392071" y="1847512"/>
              <a:ext cx="1257637" cy="5799004"/>
              <a:chOff x="3563222" y="101822"/>
              <a:chExt cx="1212180" cy="5125965"/>
            </a:xfrm>
          </p:grpSpPr>
          <p:sp>
            <p:nvSpPr>
              <p:cNvPr id="4372" name="Google Shape;4372;p64"/>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4"/>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4"/>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4"/>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4"/>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4"/>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4"/>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4"/>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4"/>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4"/>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4"/>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4"/>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4"/>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4"/>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4"/>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4"/>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4"/>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4"/>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4"/>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4"/>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4"/>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4"/>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4"/>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4"/>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4"/>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4"/>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4"/>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4"/>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4"/>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4"/>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4"/>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4"/>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4"/>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4"/>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4"/>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4"/>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4"/>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4"/>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4"/>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4"/>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4"/>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4"/>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4"/>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4"/>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4"/>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4"/>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4"/>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4"/>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4"/>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4"/>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4"/>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4"/>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4"/>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4"/>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4"/>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4"/>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4"/>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4"/>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4"/>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4"/>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4"/>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4"/>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4"/>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4"/>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4"/>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4"/>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4"/>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4"/>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4"/>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4"/>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4"/>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4"/>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4"/>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4"/>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4"/>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4"/>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4"/>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4"/>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4"/>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4"/>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4"/>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4"/>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4"/>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4"/>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56" name="Google Shape;4456;p64"/>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4457" name="Google Shape;4457;p64"/>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4458" name="Google Shape;4458;p64"/>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4459" name="Google Shape;4459;p64"/>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DM Sans"/>
                <a:ea typeface="DM Sans"/>
                <a:cs typeface="DM Sans"/>
                <a:sym typeface="DM Sans"/>
              </a:rPr>
              <a:t>Group 11</a:t>
            </a:r>
            <a:endParaRPr b="1" sz="1600">
              <a:solidFill>
                <a:schemeClr val="dk1"/>
              </a:solidFill>
              <a:latin typeface="DM Sans"/>
              <a:ea typeface="DM Sans"/>
              <a:cs typeface="DM Sans"/>
              <a:sym typeface="DM Sans"/>
            </a:endParaRPr>
          </a:p>
        </p:txBody>
      </p:sp>
      <p:sp>
        <p:nvSpPr>
          <p:cNvPr id="4460" name="Google Shape;4460;p64"/>
          <p:cNvSpPr txBox="1"/>
          <p:nvPr/>
        </p:nvSpPr>
        <p:spPr>
          <a:xfrm>
            <a:off x="1530900" y="902550"/>
            <a:ext cx="25719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DM Sans"/>
                <a:ea typeface="DM Sans"/>
                <a:cs typeface="DM Sans"/>
                <a:sym typeface="DM Sans"/>
              </a:rPr>
              <a:t>Introduction</a:t>
            </a:r>
            <a:endParaRPr b="1" sz="3000">
              <a:solidFill>
                <a:schemeClr val="dk1"/>
              </a:solidFill>
              <a:latin typeface="DM Sans"/>
              <a:ea typeface="DM Sans"/>
              <a:cs typeface="DM Sans"/>
              <a:sym typeface="DM Sans"/>
            </a:endParaRPr>
          </a:p>
        </p:txBody>
      </p:sp>
      <p:grpSp>
        <p:nvGrpSpPr>
          <p:cNvPr id="4461" name="Google Shape;4461;p64"/>
          <p:cNvGrpSpPr/>
          <p:nvPr/>
        </p:nvGrpSpPr>
        <p:grpSpPr>
          <a:xfrm>
            <a:off x="5167288" y="582145"/>
            <a:ext cx="7495590" cy="4155982"/>
            <a:chOff x="5167288" y="582145"/>
            <a:chExt cx="7495590" cy="4155982"/>
          </a:xfrm>
        </p:grpSpPr>
        <p:sp>
          <p:nvSpPr>
            <p:cNvPr id="4462" name="Google Shape;4462;p64"/>
            <p:cNvSpPr/>
            <p:nvPr/>
          </p:nvSpPr>
          <p:spPr>
            <a:xfrm>
              <a:off x="5167288" y="1336038"/>
              <a:ext cx="3059100" cy="30591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64"/>
            <p:cNvGrpSpPr/>
            <p:nvPr/>
          </p:nvGrpSpPr>
          <p:grpSpPr>
            <a:xfrm>
              <a:off x="6279940" y="582145"/>
              <a:ext cx="6382937" cy="1623549"/>
              <a:chOff x="6371290" y="314120"/>
              <a:chExt cx="6382937" cy="1623549"/>
            </a:xfrm>
          </p:grpSpPr>
          <p:sp>
            <p:nvSpPr>
              <p:cNvPr id="4464" name="Google Shape;4464;p64"/>
              <p:cNvSpPr/>
              <p:nvPr/>
            </p:nvSpPr>
            <p:spPr>
              <a:xfrm flipH="1" rot="-5400000">
                <a:off x="8750984" y="-2065574"/>
                <a:ext cx="1623549" cy="6382937"/>
              </a:xfrm>
              <a:custGeom>
                <a:rect b="b" l="l" r="r" t="t"/>
                <a:pathLst>
                  <a:path extrusionOk="0" h="44059" w="12220">
                    <a:moveTo>
                      <a:pt x="9359" y="0"/>
                    </a:moveTo>
                    <a:lnTo>
                      <a:pt x="9359" y="18593"/>
                    </a:lnTo>
                    <a:lnTo>
                      <a:pt x="9359" y="27156"/>
                    </a:lnTo>
                    <a:cubicBezTo>
                      <a:pt x="9359" y="27621"/>
                      <a:pt x="9003" y="28003"/>
                      <a:pt x="8568" y="28055"/>
                    </a:cubicBezTo>
                    <a:lnTo>
                      <a:pt x="8444" y="28055"/>
                    </a:lnTo>
                    <a:cubicBezTo>
                      <a:pt x="7940" y="28055"/>
                      <a:pt x="7532" y="27647"/>
                      <a:pt x="7532" y="27156"/>
                    </a:cubicBezTo>
                    <a:lnTo>
                      <a:pt x="7532" y="18168"/>
                    </a:lnTo>
                    <a:cubicBezTo>
                      <a:pt x="7532" y="16099"/>
                      <a:pt x="5845" y="14409"/>
                      <a:pt x="3773" y="14409"/>
                    </a:cubicBezTo>
                    <a:cubicBezTo>
                      <a:pt x="1704" y="14409"/>
                      <a:pt x="1" y="16099"/>
                      <a:pt x="1" y="18168"/>
                    </a:cubicBezTo>
                    <a:lnTo>
                      <a:pt x="1" y="30141"/>
                    </a:lnTo>
                    <a:lnTo>
                      <a:pt x="1" y="44059"/>
                    </a:lnTo>
                    <a:lnTo>
                      <a:pt x="2861" y="44059"/>
                    </a:lnTo>
                    <a:lnTo>
                      <a:pt x="2861" y="29065"/>
                    </a:lnTo>
                    <a:lnTo>
                      <a:pt x="2861" y="18168"/>
                    </a:lnTo>
                    <a:cubicBezTo>
                      <a:pt x="2861" y="17677"/>
                      <a:pt x="3270" y="17269"/>
                      <a:pt x="3773" y="17269"/>
                    </a:cubicBezTo>
                    <a:cubicBezTo>
                      <a:pt x="4276" y="17269"/>
                      <a:pt x="4685" y="17677"/>
                      <a:pt x="4685" y="18168"/>
                    </a:cubicBezTo>
                    <a:lnTo>
                      <a:pt x="4685" y="27156"/>
                    </a:lnTo>
                    <a:cubicBezTo>
                      <a:pt x="4685" y="29186"/>
                      <a:pt x="6306" y="30863"/>
                      <a:pt x="8336" y="30915"/>
                    </a:cubicBezTo>
                    <a:cubicBezTo>
                      <a:pt x="8378" y="30915"/>
                      <a:pt x="8405" y="30932"/>
                      <a:pt x="8444" y="30932"/>
                    </a:cubicBezTo>
                    <a:cubicBezTo>
                      <a:pt x="10529" y="30932"/>
                      <a:pt x="12219" y="29229"/>
                      <a:pt x="12219" y="27156"/>
                    </a:cubicBezTo>
                    <a:lnTo>
                      <a:pt x="12219" y="18619"/>
                    </a:lnTo>
                    <a:lnTo>
                      <a:pt x="12219" y="0"/>
                    </a:lnTo>
                    <a:close/>
                  </a:path>
                </a:pathLst>
              </a:custGeom>
              <a:solidFill>
                <a:schemeClr val="accent5"/>
              </a:solidFill>
              <a:ln>
                <a:noFill/>
              </a:ln>
              <a:effectLst>
                <a:outerShdw rotWithShape="0" algn="bl" dir="6660000" dist="57150">
                  <a:schemeClr val="dk1">
                    <a:alpha val="3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5" name="Google Shape;4465;p64"/>
              <p:cNvGrpSpPr/>
              <p:nvPr/>
            </p:nvGrpSpPr>
            <p:grpSpPr>
              <a:xfrm flipH="1" rot="-5400000">
                <a:off x="8817700" y="-1773617"/>
                <a:ext cx="1257637" cy="5799004"/>
                <a:chOff x="3563222" y="101822"/>
                <a:chExt cx="1212180" cy="5125965"/>
              </a:xfrm>
            </p:grpSpPr>
            <p:sp>
              <p:nvSpPr>
                <p:cNvPr id="4466" name="Google Shape;4466;p64"/>
                <p:cNvSpPr/>
                <p:nvPr/>
              </p:nvSpPr>
              <p:spPr>
                <a:xfrm>
                  <a:off x="3563222" y="4946702"/>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4"/>
                <p:cNvSpPr/>
                <p:nvPr/>
              </p:nvSpPr>
              <p:spPr>
                <a:xfrm>
                  <a:off x="3563222" y="5060160"/>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4"/>
                <p:cNvSpPr/>
                <p:nvPr/>
              </p:nvSpPr>
              <p:spPr>
                <a:xfrm>
                  <a:off x="3563222" y="4833244"/>
                  <a:ext cx="13830" cy="58010"/>
                </a:xfrm>
                <a:custGeom>
                  <a:rect b="b" l="l" r="r" t="t"/>
                  <a:pathLst>
                    <a:path extrusionOk="0" h="453" w="108">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4"/>
                <p:cNvSpPr/>
                <p:nvPr/>
              </p:nvSpPr>
              <p:spPr>
                <a:xfrm>
                  <a:off x="3563222" y="5171569"/>
                  <a:ext cx="13830" cy="56217"/>
                </a:xfrm>
                <a:custGeom>
                  <a:rect b="b" l="l" r="r" t="t"/>
                  <a:pathLst>
                    <a:path extrusionOk="0" h="439"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4"/>
                <p:cNvSpPr/>
                <p:nvPr/>
              </p:nvSpPr>
              <p:spPr>
                <a:xfrm>
                  <a:off x="3563222" y="4043522"/>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4"/>
                <p:cNvSpPr/>
                <p:nvPr/>
              </p:nvSpPr>
              <p:spPr>
                <a:xfrm>
                  <a:off x="3563222" y="4154802"/>
                  <a:ext cx="13830" cy="57882"/>
                </a:xfrm>
                <a:custGeom>
                  <a:rect b="b" l="l" r="r" t="t"/>
                  <a:pathLst>
                    <a:path extrusionOk="0" h="452" w="108">
                      <a:moveTo>
                        <a:pt x="0" y="0"/>
                      </a:moveTo>
                      <a:lnTo>
                        <a:pt x="0" y="452"/>
                      </a:lnTo>
                      <a:lnTo>
                        <a:pt x="108" y="452"/>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4"/>
                <p:cNvSpPr/>
                <p:nvPr/>
              </p:nvSpPr>
              <p:spPr>
                <a:xfrm>
                  <a:off x="3563222" y="3818271"/>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4"/>
                <p:cNvSpPr/>
                <p:nvPr/>
              </p:nvSpPr>
              <p:spPr>
                <a:xfrm>
                  <a:off x="3563222" y="3930064"/>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4"/>
                <p:cNvSpPr/>
                <p:nvPr/>
              </p:nvSpPr>
              <p:spPr>
                <a:xfrm>
                  <a:off x="3563222" y="4268260"/>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4"/>
                <p:cNvSpPr/>
                <p:nvPr/>
              </p:nvSpPr>
              <p:spPr>
                <a:xfrm>
                  <a:off x="3563222" y="4380053"/>
                  <a:ext cx="13830" cy="57370"/>
                </a:xfrm>
                <a:custGeom>
                  <a:rect b="b" l="l" r="r" t="t"/>
                  <a:pathLst>
                    <a:path extrusionOk="0" h="448" w="108">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4"/>
                <p:cNvSpPr/>
                <p:nvPr/>
              </p:nvSpPr>
              <p:spPr>
                <a:xfrm>
                  <a:off x="3563222" y="4493383"/>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4"/>
                <p:cNvSpPr/>
                <p:nvPr/>
              </p:nvSpPr>
              <p:spPr>
                <a:xfrm>
                  <a:off x="3563222" y="4718250"/>
                  <a:ext cx="13830" cy="59547"/>
                </a:xfrm>
                <a:custGeom>
                  <a:rect b="b" l="l" r="r" t="t"/>
                  <a:pathLst>
                    <a:path extrusionOk="0" h="465" w="108">
                      <a:moveTo>
                        <a:pt x="0" y="0"/>
                      </a:moveTo>
                      <a:lnTo>
                        <a:pt x="0" y="26"/>
                      </a:lnTo>
                      <a:lnTo>
                        <a:pt x="0" y="435"/>
                      </a:lnTo>
                      <a:lnTo>
                        <a:pt x="0" y="464"/>
                      </a:lnTo>
                      <a:lnTo>
                        <a:pt x="108" y="464"/>
                      </a:lnTo>
                      <a:lnTo>
                        <a:pt x="108" y="435"/>
                      </a:lnTo>
                      <a:lnTo>
                        <a:pt x="108" y="26"/>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4"/>
                <p:cNvSpPr/>
                <p:nvPr/>
              </p:nvSpPr>
              <p:spPr>
                <a:xfrm>
                  <a:off x="3563222" y="4606457"/>
                  <a:ext cx="13830" cy="56217"/>
                </a:xfrm>
                <a:custGeom>
                  <a:rect b="b" l="l" r="r" t="t"/>
                  <a:pathLst>
                    <a:path extrusionOk="0" h="439"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4"/>
                <p:cNvSpPr/>
                <p:nvPr/>
              </p:nvSpPr>
              <p:spPr>
                <a:xfrm>
                  <a:off x="3746086" y="1978230"/>
                  <a:ext cx="57882" cy="31502"/>
                </a:xfrm>
                <a:custGeom>
                  <a:rect b="b" l="l" r="r" t="t"/>
                  <a:pathLst>
                    <a:path extrusionOk="0" h="246" w="452">
                      <a:moveTo>
                        <a:pt x="438" y="0"/>
                      </a:moveTo>
                      <a:cubicBezTo>
                        <a:pt x="288" y="43"/>
                        <a:pt x="138" y="82"/>
                        <a:pt x="0" y="151"/>
                      </a:cubicBezTo>
                      <a:lnTo>
                        <a:pt x="43" y="246"/>
                      </a:lnTo>
                      <a:cubicBezTo>
                        <a:pt x="180" y="193"/>
                        <a:pt x="314" y="151"/>
                        <a:pt x="451" y="112"/>
                      </a:cubicBezTo>
                      <a:lnTo>
                        <a:pt x="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4"/>
                <p:cNvSpPr/>
                <p:nvPr/>
              </p:nvSpPr>
              <p:spPr>
                <a:xfrm>
                  <a:off x="3563222" y="2663843"/>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4"/>
                <p:cNvSpPr/>
                <p:nvPr/>
              </p:nvSpPr>
              <p:spPr>
                <a:xfrm>
                  <a:off x="3563222" y="2777301"/>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4"/>
                <p:cNvSpPr/>
                <p:nvPr/>
              </p:nvSpPr>
              <p:spPr>
                <a:xfrm>
                  <a:off x="3563222" y="2438721"/>
                  <a:ext cx="13830" cy="56089"/>
                </a:xfrm>
                <a:custGeom>
                  <a:rect b="b" l="l" r="r" t="t"/>
                  <a:pathLst>
                    <a:path extrusionOk="0" h="438" w="108">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4"/>
                <p:cNvSpPr/>
                <p:nvPr/>
              </p:nvSpPr>
              <p:spPr>
                <a:xfrm>
                  <a:off x="3587424" y="2107567"/>
                  <a:ext cx="40338" cy="55833"/>
                </a:xfrm>
                <a:custGeom>
                  <a:rect b="b" l="l" r="r" t="t"/>
                  <a:pathLst>
                    <a:path extrusionOk="0" h="436" w="315">
                      <a:moveTo>
                        <a:pt x="220" y="1"/>
                      </a:moveTo>
                      <a:cubicBezTo>
                        <a:pt x="138" y="121"/>
                        <a:pt x="69" y="259"/>
                        <a:pt x="1" y="393"/>
                      </a:cubicBezTo>
                      <a:lnTo>
                        <a:pt x="112" y="435"/>
                      </a:lnTo>
                      <a:cubicBezTo>
                        <a:pt x="164" y="298"/>
                        <a:pt x="233" y="177"/>
                        <a:pt x="314" y="53"/>
                      </a:cubicBezTo>
                      <a:lnTo>
                        <a:pt x="2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4"/>
                <p:cNvSpPr/>
                <p:nvPr/>
              </p:nvSpPr>
              <p:spPr>
                <a:xfrm>
                  <a:off x="3563222" y="2325263"/>
                  <a:ext cx="13830" cy="57882"/>
                </a:xfrm>
                <a:custGeom>
                  <a:rect b="b" l="l" r="r" t="t"/>
                  <a:pathLst>
                    <a:path extrusionOk="0" h="452" w="108">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4"/>
                <p:cNvSpPr/>
                <p:nvPr/>
              </p:nvSpPr>
              <p:spPr>
                <a:xfrm>
                  <a:off x="3651837" y="2025483"/>
                  <a:ext cx="52504" cy="46997"/>
                </a:xfrm>
                <a:custGeom>
                  <a:rect b="b" l="l" r="r" t="t"/>
                  <a:pathLst>
                    <a:path extrusionOk="0" h="367" w="410">
                      <a:moveTo>
                        <a:pt x="344" y="1"/>
                      </a:moveTo>
                      <a:cubicBezTo>
                        <a:pt x="220" y="83"/>
                        <a:pt x="112" y="177"/>
                        <a:pt x="1" y="285"/>
                      </a:cubicBezTo>
                      <a:lnTo>
                        <a:pt x="83" y="367"/>
                      </a:lnTo>
                      <a:cubicBezTo>
                        <a:pt x="181" y="259"/>
                        <a:pt x="289" y="177"/>
                        <a:pt x="410" y="96"/>
                      </a:cubicBezTo>
                      <a:lnTo>
                        <a:pt x="3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4"/>
                <p:cNvSpPr/>
                <p:nvPr/>
              </p:nvSpPr>
              <p:spPr>
                <a:xfrm>
                  <a:off x="3563222" y="2212189"/>
                  <a:ext cx="21001" cy="57498"/>
                </a:xfrm>
                <a:custGeom>
                  <a:rect b="b" l="l" r="r" t="t"/>
                  <a:pathLst>
                    <a:path extrusionOk="0" h="449" w="164">
                      <a:moveTo>
                        <a:pt x="56" y="1"/>
                      </a:moveTo>
                      <a:cubicBezTo>
                        <a:pt x="26" y="148"/>
                        <a:pt x="13" y="298"/>
                        <a:pt x="0" y="448"/>
                      </a:cubicBezTo>
                      <a:lnTo>
                        <a:pt x="121" y="448"/>
                      </a:lnTo>
                      <a:cubicBezTo>
                        <a:pt x="121" y="311"/>
                        <a:pt x="137" y="164"/>
                        <a:pt x="163" y="27"/>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4"/>
                <p:cNvSpPr/>
                <p:nvPr/>
              </p:nvSpPr>
              <p:spPr>
                <a:xfrm>
                  <a:off x="3563222" y="2550386"/>
                  <a:ext cx="13830" cy="57498"/>
                </a:xfrm>
                <a:custGeom>
                  <a:rect b="b" l="l" r="r" t="t"/>
                  <a:pathLst>
                    <a:path extrusionOk="0" h="449" w="108">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4"/>
                <p:cNvSpPr/>
                <p:nvPr/>
              </p:nvSpPr>
              <p:spPr>
                <a:xfrm>
                  <a:off x="3563222" y="3452030"/>
                  <a:ext cx="13830" cy="55833"/>
                </a:xfrm>
                <a:custGeom>
                  <a:rect b="b" l="l" r="r" t="t"/>
                  <a:pathLst>
                    <a:path extrusionOk="0" h="436"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4"/>
                <p:cNvSpPr/>
                <p:nvPr/>
              </p:nvSpPr>
              <p:spPr>
                <a:xfrm>
                  <a:off x="3563222" y="3565488"/>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4"/>
                <p:cNvSpPr/>
                <p:nvPr/>
              </p:nvSpPr>
              <p:spPr>
                <a:xfrm>
                  <a:off x="3563222" y="2888582"/>
                  <a:ext cx="13830" cy="56217"/>
                </a:xfrm>
                <a:custGeom>
                  <a:rect b="b" l="l" r="r" t="t"/>
                  <a:pathLst>
                    <a:path extrusionOk="0" h="439" w="108">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4"/>
                <p:cNvSpPr/>
                <p:nvPr/>
              </p:nvSpPr>
              <p:spPr>
                <a:xfrm>
                  <a:off x="3563222" y="3790226"/>
                  <a:ext cx="13830" cy="19337"/>
                </a:xfrm>
                <a:custGeom>
                  <a:rect b="b" l="l" r="r" t="t"/>
                  <a:pathLst>
                    <a:path extrusionOk="0" h="151" w="108">
                      <a:moveTo>
                        <a:pt x="0" y="0"/>
                      </a:moveTo>
                      <a:lnTo>
                        <a:pt x="0" y="151"/>
                      </a:lnTo>
                      <a:lnTo>
                        <a:pt x="108" y="1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4"/>
                <p:cNvSpPr/>
                <p:nvPr/>
              </p:nvSpPr>
              <p:spPr>
                <a:xfrm>
                  <a:off x="3563222" y="3677153"/>
                  <a:ext cx="13830" cy="55833"/>
                </a:xfrm>
                <a:custGeom>
                  <a:rect b="b" l="l" r="r" t="t"/>
                  <a:pathLst>
                    <a:path extrusionOk="0" h="436" w="108">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4"/>
                <p:cNvSpPr/>
                <p:nvPr/>
              </p:nvSpPr>
              <p:spPr>
                <a:xfrm>
                  <a:off x="3563222" y="3002040"/>
                  <a:ext cx="13830" cy="55833"/>
                </a:xfrm>
                <a:custGeom>
                  <a:rect b="b" l="l" r="r" t="t"/>
                  <a:pathLst>
                    <a:path extrusionOk="0" h="436" w="108">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4"/>
                <p:cNvSpPr/>
                <p:nvPr/>
              </p:nvSpPr>
              <p:spPr>
                <a:xfrm>
                  <a:off x="3563222" y="3113833"/>
                  <a:ext cx="13830" cy="57498"/>
                </a:xfrm>
                <a:custGeom>
                  <a:rect b="b" l="l" r="r" t="t"/>
                  <a:pathLst>
                    <a:path extrusionOk="0" h="449" w="108">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4"/>
                <p:cNvSpPr/>
                <p:nvPr/>
              </p:nvSpPr>
              <p:spPr>
                <a:xfrm>
                  <a:off x="3563222" y="3338572"/>
                  <a:ext cx="13830" cy="57882"/>
                </a:xfrm>
                <a:custGeom>
                  <a:rect b="b" l="l" r="r" t="t"/>
                  <a:pathLst>
                    <a:path extrusionOk="0" h="452" w="108">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4"/>
                <p:cNvSpPr/>
                <p:nvPr/>
              </p:nvSpPr>
              <p:spPr>
                <a:xfrm>
                  <a:off x="3563222" y="3227291"/>
                  <a:ext cx="13830" cy="55705"/>
                </a:xfrm>
                <a:custGeom>
                  <a:rect b="b" l="l" r="r" t="t"/>
                  <a:pathLst>
                    <a:path extrusionOk="0" h="435" w="108">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4"/>
                <p:cNvSpPr/>
                <p:nvPr/>
              </p:nvSpPr>
              <p:spPr>
                <a:xfrm>
                  <a:off x="4161244" y="2921749"/>
                  <a:ext cx="16135" cy="56217"/>
                </a:xfrm>
                <a:custGeom>
                  <a:rect b="b" l="l" r="r" t="t"/>
                  <a:pathLst>
                    <a:path extrusionOk="0" h="439" w="126">
                      <a:moveTo>
                        <a:pt x="1" y="0"/>
                      </a:moveTo>
                      <a:lnTo>
                        <a:pt x="1" y="438"/>
                      </a:lnTo>
                      <a:lnTo>
                        <a:pt x="125" y="438"/>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4"/>
                <p:cNvSpPr/>
                <p:nvPr/>
              </p:nvSpPr>
              <p:spPr>
                <a:xfrm>
                  <a:off x="4161244" y="2358685"/>
                  <a:ext cx="16135" cy="57498"/>
                </a:xfrm>
                <a:custGeom>
                  <a:rect b="b" l="l" r="r" t="t"/>
                  <a:pathLst>
                    <a:path extrusionOk="0" h="449" w="126">
                      <a:moveTo>
                        <a:pt x="1" y="1"/>
                      </a:moveTo>
                      <a:lnTo>
                        <a:pt x="1" y="449"/>
                      </a:lnTo>
                      <a:lnTo>
                        <a:pt x="125" y="449"/>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4"/>
                <p:cNvSpPr/>
                <p:nvPr/>
              </p:nvSpPr>
              <p:spPr>
                <a:xfrm>
                  <a:off x="4161244" y="2471759"/>
                  <a:ext cx="16135" cy="56217"/>
                </a:xfrm>
                <a:custGeom>
                  <a:rect b="b" l="l" r="r" t="t"/>
                  <a:pathLst>
                    <a:path extrusionOk="0" h="439" w="126">
                      <a:moveTo>
                        <a:pt x="1" y="0"/>
                      </a:moveTo>
                      <a:lnTo>
                        <a:pt x="1" y="438"/>
                      </a:lnTo>
                      <a:lnTo>
                        <a:pt x="125" y="438"/>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4"/>
                <p:cNvSpPr/>
                <p:nvPr/>
              </p:nvSpPr>
              <p:spPr>
                <a:xfrm>
                  <a:off x="4161244" y="2583424"/>
                  <a:ext cx="16135" cy="58010"/>
                </a:xfrm>
                <a:custGeom>
                  <a:rect b="b" l="l" r="r" t="t"/>
                  <a:pathLst>
                    <a:path extrusionOk="0" h="453" w="126">
                      <a:moveTo>
                        <a:pt x="1" y="1"/>
                      </a:moveTo>
                      <a:lnTo>
                        <a:pt x="1" y="452"/>
                      </a:lnTo>
                      <a:lnTo>
                        <a:pt x="125" y="452"/>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4"/>
                <p:cNvSpPr/>
                <p:nvPr/>
              </p:nvSpPr>
              <p:spPr>
                <a:xfrm>
                  <a:off x="4161244" y="3373787"/>
                  <a:ext cx="16135" cy="55705"/>
                </a:xfrm>
                <a:custGeom>
                  <a:rect b="b" l="l" r="r" t="t"/>
                  <a:pathLst>
                    <a:path extrusionOk="0" h="435" w="126">
                      <a:moveTo>
                        <a:pt x="1" y="0"/>
                      </a:moveTo>
                      <a:lnTo>
                        <a:pt x="1" y="422"/>
                      </a:lnTo>
                      <a:lnTo>
                        <a:pt x="1" y="435"/>
                      </a:lnTo>
                      <a:lnTo>
                        <a:pt x="125" y="435"/>
                      </a:lnTo>
                      <a:lnTo>
                        <a:pt x="125" y="422"/>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4"/>
                <p:cNvSpPr/>
                <p:nvPr/>
              </p:nvSpPr>
              <p:spPr>
                <a:xfrm>
                  <a:off x="4393154" y="3710319"/>
                  <a:ext cx="57882" cy="22666"/>
                </a:xfrm>
                <a:custGeom>
                  <a:rect b="b" l="l" r="r" t="t"/>
                  <a:pathLst>
                    <a:path extrusionOk="0" h="177" w="452">
                      <a:moveTo>
                        <a:pt x="30" y="0"/>
                      </a:moveTo>
                      <a:lnTo>
                        <a:pt x="1" y="108"/>
                      </a:lnTo>
                      <a:cubicBezTo>
                        <a:pt x="138" y="151"/>
                        <a:pt x="288" y="177"/>
                        <a:pt x="439" y="177"/>
                      </a:cubicBezTo>
                      <a:lnTo>
                        <a:pt x="452" y="69"/>
                      </a:lnTo>
                      <a:cubicBezTo>
                        <a:pt x="301" y="52"/>
                        <a:pt x="164" y="39"/>
                        <a:pt x="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4"/>
                <p:cNvSpPr/>
                <p:nvPr/>
              </p:nvSpPr>
              <p:spPr>
                <a:xfrm>
                  <a:off x="4161244" y="2696882"/>
                  <a:ext cx="16135" cy="55833"/>
                </a:xfrm>
                <a:custGeom>
                  <a:rect b="b" l="l" r="r" t="t"/>
                  <a:pathLst>
                    <a:path extrusionOk="0" h="436" w="126">
                      <a:moveTo>
                        <a:pt x="1" y="1"/>
                      </a:moveTo>
                      <a:lnTo>
                        <a:pt x="1"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4"/>
                <p:cNvSpPr/>
                <p:nvPr/>
              </p:nvSpPr>
              <p:spPr>
                <a:xfrm>
                  <a:off x="4168415" y="3483403"/>
                  <a:ext cx="29837" cy="57882"/>
                </a:xfrm>
                <a:custGeom>
                  <a:rect b="b" l="l" r="r" t="t"/>
                  <a:pathLst>
                    <a:path extrusionOk="0" h="452" w="233">
                      <a:moveTo>
                        <a:pt x="108" y="1"/>
                      </a:moveTo>
                      <a:lnTo>
                        <a:pt x="0" y="27"/>
                      </a:lnTo>
                      <a:cubicBezTo>
                        <a:pt x="27" y="164"/>
                        <a:pt x="69" y="314"/>
                        <a:pt x="121" y="452"/>
                      </a:cubicBezTo>
                      <a:lnTo>
                        <a:pt x="233" y="409"/>
                      </a:lnTo>
                      <a:cubicBezTo>
                        <a:pt x="177" y="288"/>
                        <a:pt x="134" y="138"/>
                        <a:pt x="1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4"/>
                <p:cNvSpPr/>
                <p:nvPr/>
              </p:nvSpPr>
              <p:spPr>
                <a:xfrm>
                  <a:off x="4288532" y="3664603"/>
                  <a:ext cx="56217" cy="40338"/>
                </a:xfrm>
                <a:custGeom>
                  <a:rect b="b" l="l" r="r" t="t"/>
                  <a:pathLst>
                    <a:path extrusionOk="0" h="315" w="439">
                      <a:moveTo>
                        <a:pt x="69" y="1"/>
                      </a:moveTo>
                      <a:lnTo>
                        <a:pt x="1" y="83"/>
                      </a:lnTo>
                      <a:cubicBezTo>
                        <a:pt x="125" y="181"/>
                        <a:pt x="259" y="246"/>
                        <a:pt x="396" y="315"/>
                      </a:cubicBezTo>
                      <a:lnTo>
                        <a:pt x="439" y="220"/>
                      </a:lnTo>
                      <a:cubicBezTo>
                        <a:pt x="314" y="151"/>
                        <a:pt x="193" y="83"/>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4"/>
                <p:cNvSpPr/>
                <p:nvPr/>
              </p:nvSpPr>
              <p:spPr>
                <a:xfrm>
                  <a:off x="4210290" y="3584696"/>
                  <a:ext cx="45332" cy="54168"/>
                </a:xfrm>
                <a:custGeom>
                  <a:rect b="b" l="l" r="r" t="t"/>
                  <a:pathLst>
                    <a:path extrusionOk="0" h="423" w="354">
                      <a:moveTo>
                        <a:pt x="95" y="1"/>
                      </a:moveTo>
                      <a:lnTo>
                        <a:pt x="0" y="69"/>
                      </a:lnTo>
                      <a:cubicBezTo>
                        <a:pt x="82" y="190"/>
                        <a:pt x="177" y="314"/>
                        <a:pt x="285" y="422"/>
                      </a:cubicBezTo>
                      <a:lnTo>
                        <a:pt x="353" y="341"/>
                      </a:lnTo>
                      <a:cubicBezTo>
                        <a:pt x="259" y="233"/>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4"/>
                <p:cNvSpPr/>
                <p:nvPr/>
              </p:nvSpPr>
              <p:spPr>
                <a:xfrm>
                  <a:off x="3857879" y="1971571"/>
                  <a:ext cx="57882" cy="17288"/>
                </a:xfrm>
                <a:custGeom>
                  <a:rect b="b" l="l" r="r" t="t"/>
                  <a:pathLst>
                    <a:path extrusionOk="0" h="135" w="452">
                      <a:moveTo>
                        <a:pt x="0" y="0"/>
                      </a:moveTo>
                      <a:lnTo>
                        <a:pt x="13" y="108"/>
                      </a:lnTo>
                      <a:lnTo>
                        <a:pt x="95" y="108"/>
                      </a:lnTo>
                      <a:cubicBezTo>
                        <a:pt x="206" y="108"/>
                        <a:pt x="327" y="121"/>
                        <a:pt x="435" y="134"/>
                      </a:cubicBezTo>
                      <a:lnTo>
                        <a:pt x="451" y="26"/>
                      </a:lnTo>
                      <a:cubicBezTo>
                        <a:pt x="340" y="13"/>
                        <a:pt x="219" y="0"/>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4"/>
                <p:cNvSpPr/>
                <p:nvPr/>
              </p:nvSpPr>
              <p:spPr>
                <a:xfrm>
                  <a:off x="4161244" y="2245228"/>
                  <a:ext cx="16135" cy="57498"/>
                </a:xfrm>
                <a:custGeom>
                  <a:rect b="b" l="l" r="r" t="t"/>
                  <a:pathLst>
                    <a:path extrusionOk="0" h="449" w="126">
                      <a:moveTo>
                        <a:pt x="109" y="1"/>
                      </a:moveTo>
                      <a:lnTo>
                        <a:pt x="1" y="14"/>
                      </a:lnTo>
                      <a:lnTo>
                        <a:pt x="1" y="259"/>
                      </a:lnTo>
                      <a:lnTo>
                        <a:pt x="1" y="449"/>
                      </a:lnTo>
                      <a:lnTo>
                        <a:pt x="125" y="449"/>
                      </a:lnTo>
                      <a:lnTo>
                        <a:pt x="125" y="259"/>
                      </a:lnTo>
                      <a:cubicBezTo>
                        <a:pt x="125" y="164"/>
                        <a:pt x="109" y="83"/>
                        <a:pt x="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4"/>
                <p:cNvSpPr/>
                <p:nvPr/>
              </p:nvSpPr>
              <p:spPr>
                <a:xfrm>
                  <a:off x="4129870" y="2135227"/>
                  <a:ext cx="33167" cy="57882"/>
                </a:xfrm>
                <a:custGeom>
                  <a:rect b="b" l="l" r="r" t="t"/>
                  <a:pathLst>
                    <a:path extrusionOk="0" h="452" w="259">
                      <a:moveTo>
                        <a:pt x="96" y="0"/>
                      </a:moveTo>
                      <a:lnTo>
                        <a:pt x="1" y="56"/>
                      </a:lnTo>
                      <a:cubicBezTo>
                        <a:pt x="56" y="177"/>
                        <a:pt x="109" y="314"/>
                        <a:pt x="151" y="451"/>
                      </a:cubicBezTo>
                      <a:lnTo>
                        <a:pt x="259" y="422"/>
                      </a:lnTo>
                      <a:cubicBezTo>
                        <a:pt x="220" y="275"/>
                        <a:pt x="164"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4"/>
                <p:cNvSpPr/>
                <p:nvPr/>
              </p:nvSpPr>
              <p:spPr>
                <a:xfrm>
                  <a:off x="4062129" y="2046484"/>
                  <a:ext cx="48662" cy="50711"/>
                </a:xfrm>
                <a:custGeom>
                  <a:rect b="b" l="l" r="r" t="t"/>
                  <a:pathLst>
                    <a:path extrusionOk="0" h="396" w="380">
                      <a:moveTo>
                        <a:pt x="66" y="0"/>
                      </a:moveTo>
                      <a:lnTo>
                        <a:pt x="0" y="82"/>
                      </a:lnTo>
                      <a:cubicBezTo>
                        <a:pt x="108" y="177"/>
                        <a:pt x="203" y="285"/>
                        <a:pt x="285" y="396"/>
                      </a:cubicBezTo>
                      <a:lnTo>
                        <a:pt x="379" y="327"/>
                      </a:lnTo>
                      <a:cubicBezTo>
                        <a:pt x="285" y="203"/>
                        <a:pt x="177" y="95"/>
                        <a:pt x="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4"/>
                <p:cNvSpPr/>
                <p:nvPr/>
              </p:nvSpPr>
              <p:spPr>
                <a:xfrm>
                  <a:off x="3965830" y="1988731"/>
                  <a:ext cx="57882" cy="36881"/>
                </a:xfrm>
                <a:custGeom>
                  <a:rect b="b" l="l" r="r" t="t"/>
                  <a:pathLst>
                    <a:path extrusionOk="0" h="288" w="452">
                      <a:moveTo>
                        <a:pt x="43" y="0"/>
                      </a:moveTo>
                      <a:lnTo>
                        <a:pt x="0" y="95"/>
                      </a:lnTo>
                      <a:cubicBezTo>
                        <a:pt x="138" y="151"/>
                        <a:pt x="275" y="206"/>
                        <a:pt x="396" y="288"/>
                      </a:cubicBezTo>
                      <a:lnTo>
                        <a:pt x="452" y="193"/>
                      </a:lnTo>
                      <a:cubicBezTo>
                        <a:pt x="327" y="111"/>
                        <a:pt x="193" y="56"/>
                        <a:pt x="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4"/>
                <p:cNvSpPr/>
                <p:nvPr/>
              </p:nvSpPr>
              <p:spPr>
                <a:xfrm>
                  <a:off x="4161244" y="3260329"/>
                  <a:ext cx="16135" cy="55833"/>
                </a:xfrm>
                <a:custGeom>
                  <a:rect b="b" l="l" r="r" t="t"/>
                  <a:pathLst>
                    <a:path extrusionOk="0" h="436" w="126">
                      <a:moveTo>
                        <a:pt x="1" y="0"/>
                      </a:moveTo>
                      <a:lnTo>
                        <a:pt x="1" y="435"/>
                      </a:lnTo>
                      <a:lnTo>
                        <a:pt x="125" y="435"/>
                      </a:ln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4"/>
                <p:cNvSpPr/>
                <p:nvPr/>
              </p:nvSpPr>
              <p:spPr>
                <a:xfrm>
                  <a:off x="4161244" y="3035079"/>
                  <a:ext cx="16135" cy="56217"/>
                </a:xfrm>
                <a:custGeom>
                  <a:rect b="b" l="l" r="r" t="t"/>
                  <a:pathLst>
                    <a:path extrusionOk="0" h="439" w="126">
                      <a:moveTo>
                        <a:pt x="1" y="1"/>
                      </a:moveTo>
                      <a:lnTo>
                        <a:pt x="1" y="439"/>
                      </a:lnTo>
                      <a:lnTo>
                        <a:pt x="125" y="439"/>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4"/>
                <p:cNvSpPr/>
                <p:nvPr/>
              </p:nvSpPr>
              <p:spPr>
                <a:xfrm>
                  <a:off x="4161244" y="2810340"/>
                  <a:ext cx="16135" cy="55833"/>
                </a:xfrm>
                <a:custGeom>
                  <a:rect b="b" l="l" r="r" t="t"/>
                  <a:pathLst>
                    <a:path extrusionOk="0" h="436" w="126">
                      <a:moveTo>
                        <a:pt x="1" y="1"/>
                      </a:moveTo>
                      <a:lnTo>
                        <a:pt x="1"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4"/>
                <p:cNvSpPr/>
                <p:nvPr/>
              </p:nvSpPr>
              <p:spPr>
                <a:xfrm>
                  <a:off x="4161244" y="3146872"/>
                  <a:ext cx="16135" cy="57498"/>
                </a:xfrm>
                <a:custGeom>
                  <a:rect b="b" l="l" r="r" t="t"/>
                  <a:pathLst>
                    <a:path extrusionOk="0" h="449" w="126">
                      <a:moveTo>
                        <a:pt x="1" y="1"/>
                      </a:moveTo>
                      <a:lnTo>
                        <a:pt x="1" y="448"/>
                      </a:lnTo>
                      <a:lnTo>
                        <a:pt x="125" y="448"/>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4"/>
                <p:cNvSpPr/>
                <p:nvPr/>
              </p:nvSpPr>
              <p:spPr>
                <a:xfrm>
                  <a:off x="4761060" y="1231918"/>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4"/>
                <p:cNvSpPr/>
                <p:nvPr/>
              </p:nvSpPr>
              <p:spPr>
                <a:xfrm>
                  <a:off x="4761060" y="1343711"/>
                  <a:ext cx="14342" cy="57498"/>
                </a:xfrm>
                <a:custGeom>
                  <a:rect b="b" l="l" r="r" t="t"/>
                  <a:pathLst>
                    <a:path extrusionOk="0" h="449"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4"/>
                <p:cNvSpPr/>
                <p:nvPr/>
              </p:nvSpPr>
              <p:spPr>
                <a:xfrm>
                  <a:off x="4761060" y="1003338"/>
                  <a:ext cx="14342" cy="59547"/>
                </a:xfrm>
                <a:custGeom>
                  <a:rect b="b" l="l" r="r" t="t"/>
                  <a:pathLst>
                    <a:path extrusionOk="0" h="465" w="112">
                      <a:moveTo>
                        <a:pt x="1" y="1"/>
                      </a:moveTo>
                      <a:lnTo>
                        <a:pt x="1" y="27"/>
                      </a:lnTo>
                      <a:lnTo>
                        <a:pt x="1" y="436"/>
                      </a:lnTo>
                      <a:lnTo>
                        <a:pt x="1" y="465"/>
                      </a:lnTo>
                      <a:lnTo>
                        <a:pt x="112" y="465"/>
                      </a:lnTo>
                      <a:lnTo>
                        <a:pt x="112" y="436"/>
                      </a:lnTo>
                      <a:lnTo>
                        <a:pt x="112" y="27"/>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4"/>
                <p:cNvSpPr/>
                <p:nvPr/>
              </p:nvSpPr>
              <p:spPr>
                <a:xfrm>
                  <a:off x="4761060" y="1118460"/>
                  <a:ext cx="14342" cy="57882"/>
                </a:xfrm>
                <a:custGeom>
                  <a:rect b="b" l="l" r="r" t="t"/>
                  <a:pathLst>
                    <a:path extrusionOk="0" h="452"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4"/>
                <p:cNvSpPr/>
                <p:nvPr/>
              </p:nvSpPr>
              <p:spPr>
                <a:xfrm>
                  <a:off x="4761060" y="2020105"/>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4"/>
                <p:cNvSpPr/>
                <p:nvPr/>
              </p:nvSpPr>
              <p:spPr>
                <a:xfrm>
                  <a:off x="4761060" y="2131898"/>
                  <a:ext cx="14342" cy="57370"/>
                </a:xfrm>
                <a:custGeom>
                  <a:rect b="b" l="l" r="r" t="t"/>
                  <a:pathLst>
                    <a:path extrusionOk="0" h="448"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4"/>
                <p:cNvSpPr/>
                <p:nvPr/>
              </p:nvSpPr>
              <p:spPr>
                <a:xfrm>
                  <a:off x="4761060" y="1456657"/>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4"/>
                <p:cNvSpPr/>
                <p:nvPr/>
              </p:nvSpPr>
              <p:spPr>
                <a:xfrm>
                  <a:off x="4761060" y="2245228"/>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4"/>
                <p:cNvSpPr/>
                <p:nvPr/>
              </p:nvSpPr>
              <p:spPr>
                <a:xfrm>
                  <a:off x="4761060" y="1570115"/>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4"/>
                <p:cNvSpPr/>
                <p:nvPr/>
              </p:nvSpPr>
              <p:spPr>
                <a:xfrm>
                  <a:off x="4761060" y="1681908"/>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4"/>
                <p:cNvSpPr/>
                <p:nvPr/>
              </p:nvSpPr>
              <p:spPr>
                <a:xfrm>
                  <a:off x="4761060" y="1906647"/>
                  <a:ext cx="14342" cy="57882"/>
                </a:xfrm>
                <a:custGeom>
                  <a:rect b="b" l="l" r="r" t="t"/>
                  <a:pathLst>
                    <a:path extrusionOk="0" h="452"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4"/>
                <p:cNvSpPr/>
                <p:nvPr/>
              </p:nvSpPr>
              <p:spPr>
                <a:xfrm>
                  <a:off x="4761060" y="1795366"/>
                  <a:ext cx="14342" cy="55705"/>
                </a:xfrm>
                <a:custGeom>
                  <a:rect b="b" l="l" r="r" t="t"/>
                  <a:pathLst>
                    <a:path extrusionOk="0" h="435"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4"/>
                <p:cNvSpPr/>
                <p:nvPr/>
              </p:nvSpPr>
              <p:spPr>
                <a:xfrm>
                  <a:off x="4761060" y="328609"/>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4"/>
                <p:cNvSpPr/>
                <p:nvPr/>
              </p:nvSpPr>
              <p:spPr>
                <a:xfrm>
                  <a:off x="4761060" y="440018"/>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4"/>
                <p:cNvSpPr/>
                <p:nvPr/>
              </p:nvSpPr>
              <p:spPr>
                <a:xfrm>
                  <a:off x="4761060" y="101822"/>
                  <a:ext cx="14342" cy="57370"/>
                </a:xfrm>
                <a:custGeom>
                  <a:rect b="b" l="l" r="r" t="t"/>
                  <a:pathLst>
                    <a:path extrusionOk="0" h="448" w="112">
                      <a:moveTo>
                        <a:pt x="1" y="0"/>
                      </a:moveTo>
                      <a:lnTo>
                        <a:pt x="1" y="448"/>
                      </a:lnTo>
                      <a:lnTo>
                        <a:pt x="112" y="44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4"/>
                <p:cNvSpPr/>
                <p:nvPr/>
              </p:nvSpPr>
              <p:spPr>
                <a:xfrm>
                  <a:off x="4761060" y="215152"/>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4"/>
                <p:cNvSpPr/>
                <p:nvPr/>
              </p:nvSpPr>
              <p:spPr>
                <a:xfrm>
                  <a:off x="4761060" y="553476"/>
                  <a:ext cx="14342" cy="55705"/>
                </a:xfrm>
                <a:custGeom>
                  <a:rect b="b" l="l" r="r" t="t"/>
                  <a:pathLst>
                    <a:path extrusionOk="0" h="435"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4"/>
                <p:cNvSpPr/>
                <p:nvPr/>
              </p:nvSpPr>
              <p:spPr>
                <a:xfrm>
                  <a:off x="4761060" y="665141"/>
                  <a:ext cx="14342" cy="57498"/>
                </a:xfrm>
                <a:custGeom>
                  <a:rect b="b" l="l" r="r" t="t"/>
                  <a:pathLst>
                    <a:path extrusionOk="0" h="449" w="112">
                      <a:moveTo>
                        <a:pt x="1" y="1"/>
                      </a:moveTo>
                      <a:lnTo>
                        <a:pt x="1" y="449"/>
                      </a:lnTo>
                      <a:lnTo>
                        <a:pt x="112" y="44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4"/>
                <p:cNvSpPr/>
                <p:nvPr/>
              </p:nvSpPr>
              <p:spPr>
                <a:xfrm>
                  <a:off x="4761060" y="778599"/>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4"/>
                <p:cNvSpPr/>
                <p:nvPr/>
              </p:nvSpPr>
              <p:spPr>
                <a:xfrm>
                  <a:off x="4761060" y="889880"/>
                  <a:ext cx="14342" cy="58010"/>
                </a:xfrm>
                <a:custGeom>
                  <a:rect b="b" l="l" r="r" t="t"/>
                  <a:pathLst>
                    <a:path extrusionOk="0" h="453" w="112">
                      <a:moveTo>
                        <a:pt x="1" y="1"/>
                      </a:moveTo>
                      <a:lnTo>
                        <a:pt x="1" y="452"/>
                      </a:lnTo>
                      <a:lnTo>
                        <a:pt x="112" y="45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4"/>
                <p:cNvSpPr/>
                <p:nvPr/>
              </p:nvSpPr>
              <p:spPr>
                <a:xfrm>
                  <a:off x="4761060" y="2921749"/>
                  <a:ext cx="14342" cy="56217"/>
                </a:xfrm>
                <a:custGeom>
                  <a:rect b="b" l="l" r="r" t="t"/>
                  <a:pathLst>
                    <a:path extrusionOk="0" h="439" w="112">
                      <a:moveTo>
                        <a:pt x="1" y="0"/>
                      </a:moveTo>
                      <a:lnTo>
                        <a:pt x="1" y="438"/>
                      </a:lnTo>
                      <a:lnTo>
                        <a:pt x="112" y="438"/>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4"/>
                <p:cNvSpPr/>
                <p:nvPr/>
              </p:nvSpPr>
              <p:spPr>
                <a:xfrm>
                  <a:off x="4761060" y="2358685"/>
                  <a:ext cx="14342" cy="55833"/>
                </a:xfrm>
                <a:custGeom>
                  <a:rect b="b" l="l" r="r" t="t"/>
                  <a:pathLst>
                    <a:path extrusionOk="0" h="436" w="112">
                      <a:moveTo>
                        <a:pt x="1" y="1"/>
                      </a:moveTo>
                      <a:lnTo>
                        <a:pt x="1" y="435"/>
                      </a:lnTo>
                      <a:lnTo>
                        <a:pt x="112" y="435"/>
                      </a:lnTo>
                      <a:lnTo>
                        <a:pt x="112" y="148"/>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4"/>
                <p:cNvSpPr/>
                <p:nvPr/>
              </p:nvSpPr>
              <p:spPr>
                <a:xfrm>
                  <a:off x="4761060" y="2470094"/>
                  <a:ext cx="14342" cy="57882"/>
                </a:xfrm>
                <a:custGeom>
                  <a:rect b="b" l="l" r="r" t="t"/>
                  <a:pathLst>
                    <a:path extrusionOk="0" h="452" w="112">
                      <a:moveTo>
                        <a:pt x="1" y="0"/>
                      </a:moveTo>
                      <a:lnTo>
                        <a:pt x="1" y="451"/>
                      </a:lnTo>
                      <a:lnTo>
                        <a:pt x="112" y="451"/>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4"/>
                <p:cNvSpPr/>
                <p:nvPr/>
              </p:nvSpPr>
              <p:spPr>
                <a:xfrm>
                  <a:off x="4761060" y="2583424"/>
                  <a:ext cx="14342" cy="55833"/>
                </a:xfrm>
                <a:custGeom>
                  <a:rect b="b" l="l" r="r" t="t"/>
                  <a:pathLst>
                    <a:path extrusionOk="0" h="436" w="112">
                      <a:moveTo>
                        <a:pt x="1" y="1"/>
                      </a:moveTo>
                      <a:lnTo>
                        <a:pt x="1" y="436"/>
                      </a:lnTo>
                      <a:lnTo>
                        <a:pt x="112" y="436"/>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4"/>
                <p:cNvSpPr/>
                <p:nvPr/>
              </p:nvSpPr>
              <p:spPr>
                <a:xfrm>
                  <a:off x="4761060" y="3368281"/>
                  <a:ext cx="14342" cy="55833"/>
                </a:xfrm>
                <a:custGeom>
                  <a:rect b="b" l="l" r="r" t="t"/>
                  <a:pathLst>
                    <a:path extrusionOk="0" h="436" w="112">
                      <a:moveTo>
                        <a:pt x="1" y="1"/>
                      </a:moveTo>
                      <a:lnTo>
                        <a:pt x="1" y="422"/>
                      </a:lnTo>
                      <a:lnTo>
                        <a:pt x="1" y="435"/>
                      </a:lnTo>
                      <a:lnTo>
                        <a:pt x="112" y="435"/>
                      </a:lnTo>
                      <a:lnTo>
                        <a:pt x="112" y="422"/>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4"/>
                <p:cNvSpPr/>
                <p:nvPr/>
              </p:nvSpPr>
              <p:spPr>
                <a:xfrm>
                  <a:off x="4485739" y="3710319"/>
                  <a:ext cx="59547" cy="22666"/>
                </a:xfrm>
                <a:custGeom>
                  <a:rect b="b" l="l" r="r" t="t"/>
                  <a:pathLst>
                    <a:path extrusionOk="0" h="177" w="465">
                      <a:moveTo>
                        <a:pt x="435" y="0"/>
                      </a:moveTo>
                      <a:cubicBezTo>
                        <a:pt x="288" y="26"/>
                        <a:pt x="150" y="52"/>
                        <a:pt x="0" y="69"/>
                      </a:cubicBezTo>
                      <a:lnTo>
                        <a:pt x="13" y="177"/>
                      </a:lnTo>
                      <a:cubicBezTo>
                        <a:pt x="163" y="164"/>
                        <a:pt x="314" y="134"/>
                        <a:pt x="464" y="108"/>
                      </a:cubicBezTo>
                      <a:lnTo>
                        <a:pt x="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4"/>
                <p:cNvSpPr/>
                <p:nvPr/>
              </p:nvSpPr>
              <p:spPr>
                <a:xfrm>
                  <a:off x="4761060" y="2696882"/>
                  <a:ext cx="14342" cy="55833"/>
                </a:xfrm>
                <a:custGeom>
                  <a:rect b="b" l="l" r="r" t="t"/>
                  <a:pathLst>
                    <a:path extrusionOk="0" h="436" w="112">
                      <a:moveTo>
                        <a:pt x="1" y="1"/>
                      </a:moveTo>
                      <a:lnTo>
                        <a:pt x="1" y="435"/>
                      </a:lnTo>
                      <a:lnTo>
                        <a:pt x="112" y="435"/>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4"/>
                <p:cNvSpPr/>
                <p:nvPr/>
              </p:nvSpPr>
              <p:spPr>
                <a:xfrm>
                  <a:off x="4740187" y="3480074"/>
                  <a:ext cx="29837" cy="57498"/>
                </a:xfrm>
                <a:custGeom>
                  <a:rect b="b" l="l" r="r" t="t"/>
                  <a:pathLst>
                    <a:path extrusionOk="0" h="449" w="233">
                      <a:moveTo>
                        <a:pt x="125" y="0"/>
                      </a:moveTo>
                      <a:cubicBezTo>
                        <a:pt x="98" y="134"/>
                        <a:pt x="56" y="272"/>
                        <a:pt x="0" y="409"/>
                      </a:cubicBezTo>
                      <a:lnTo>
                        <a:pt x="98" y="448"/>
                      </a:lnTo>
                      <a:cubicBezTo>
                        <a:pt x="151" y="314"/>
                        <a:pt x="206" y="164"/>
                        <a:pt x="232" y="13"/>
                      </a:cubicBezTo>
                      <a:lnTo>
                        <a:pt x="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4"/>
                <p:cNvSpPr/>
                <p:nvPr/>
              </p:nvSpPr>
              <p:spPr>
                <a:xfrm>
                  <a:off x="4592025" y="3662938"/>
                  <a:ext cx="56217" cy="42003"/>
                </a:xfrm>
                <a:custGeom>
                  <a:rect b="b" l="l" r="r" t="t"/>
                  <a:pathLst>
                    <a:path extrusionOk="0" h="328" w="439">
                      <a:moveTo>
                        <a:pt x="370" y="1"/>
                      </a:moveTo>
                      <a:cubicBezTo>
                        <a:pt x="259" y="83"/>
                        <a:pt x="138" y="164"/>
                        <a:pt x="0" y="220"/>
                      </a:cubicBezTo>
                      <a:lnTo>
                        <a:pt x="56" y="328"/>
                      </a:lnTo>
                      <a:cubicBezTo>
                        <a:pt x="193" y="259"/>
                        <a:pt x="314" y="177"/>
                        <a:pt x="438" y="96"/>
                      </a:cubicBezTo>
                      <a:lnTo>
                        <a:pt x="3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4"/>
                <p:cNvSpPr/>
                <p:nvPr/>
              </p:nvSpPr>
              <p:spPr>
                <a:xfrm>
                  <a:off x="4681153" y="3580982"/>
                  <a:ext cx="45332" cy="52376"/>
                </a:xfrm>
                <a:custGeom>
                  <a:rect b="b" l="l" r="r" t="t"/>
                  <a:pathLst>
                    <a:path extrusionOk="0" h="409" w="354">
                      <a:moveTo>
                        <a:pt x="259" y="0"/>
                      </a:moveTo>
                      <a:cubicBezTo>
                        <a:pt x="190" y="124"/>
                        <a:pt x="95" y="232"/>
                        <a:pt x="1" y="343"/>
                      </a:cubicBezTo>
                      <a:lnTo>
                        <a:pt x="82" y="409"/>
                      </a:lnTo>
                      <a:cubicBezTo>
                        <a:pt x="177" y="301"/>
                        <a:pt x="272" y="180"/>
                        <a:pt x="354" y="56"/>
                      </a:cubicBezTo>
                      <a:lnTo>
                        <a:pt x="2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4"/>
                <p:cNvSpPr/>
                <p:nvPr/>
              </p:nvSpPr>
              <p:spPr>
                <a:xfrm>
                  <a:off x="4761060" y="3260329"/>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4"/>
                <p:cNvSpPr/>
                <p:nvPr/>
              </p:nvSpPr>
              <p:spPr>
                <a:xfrm>
                  <a:off x="4761060" y="3035079"/>
                  <a:ext cx="14342" cy="56217"/>
                </a:xfrm>
                <a:custGeom>
                  <a:rect b="b" l="l" r="r" t="t"/>
                  <a:pathLst>
                    <a:path extrusionOk="0" h="439" w="112">
                      <a:moveTo>
                        <a:pt x="1" y="1"/>
                      </a:moveTo>
                      <a:lnTo>
                        <a:pt x="1" y="439"/>
                      </a:lnTo>
                      <a:lnTo>
                        <a:pt x="112" y="439"/>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4"/>
                <p:cNvSpPr/>
                <p:nvPr/>
              </p:nvSpPr>
              <p:spPr>
                <a:xfrm>
                  <a:off x="4761060" y="2808675"/>
                  <a:ext cx="14342" cy="55833"/>
                </a:xfrm>
                <a:custGeom>
                  <a:rect b="b" l="l" r="r" t="t"/>
                  <a:pathLst>
                    <a:path extrusionOk="0" h="436" w="112">
                      <a:moveTo>
                        <a:pt x="1" y="0"/>
                      </a:moveTo>
                      <a:lnTo>
                        <a:pt x="1" y="435"/>
                      </a:lnTo>
                      <a:lnTo>
                        <a:pt x="112" y="435"/>
                      </a:lnTo>
                      <a:lnTo>
                        <a:pt x="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4"/>
                <p:cNvSpPr/>
                <p:nvPr/>
              </p:nvSpPr>
              <p:spPr>
                <a:xfrm>
                  <a:off x="4761060" y="3146872"/>
                  <a:ext cx="14342" cy="57498"/>
                </a:xfrm>
                <a:custGeom>
                  <a:rect b="b" l="l" r="r" t="t"/>
                  <a:pathLst>
                    <a:path extrusionOk="0" h="449" w="112">
                      <a:moveTo>
                        <a:pt x="1" y="1"/>
                      </a:moveTo>
                      <a:lnTo>
                        <a:pt x="1" y="448"/>
                      </a:lnTo>
                      <a:lnTo>
                        <a:pt x="112" y="448"/>
                      </a:lnTo>
                      <a:lnTo>
                        <a:pt x="1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0" name="Google Shape;4550;p64"/>
            <p:cNvGrpSpPr/>
            <p:nvPr/>
          </p:nvGrpSpPr>
          <p:grpSpPr>
            <a:xfrm>
              <a:off x="5496723" y="582148"/>
              <a:ext cx="2400229" cy="4155980"/>
              <a:chOff x="5496723" y="582148"/>
              <a:chExt cx="2400229" cy="4155980"/>
            </a:xfrm>
          </p:grpSpPr>
          <p:grpSp>
            <p:nvGrpSpPr>
              <p:cNvPr id="4551" name="Google Shape;4551;p64"/>
              <p:cNvGrpSpPr/>
              <p:nvPr/>
            </p:nvGrpSpPr>
            <p:grpSpPr>
              <a:xfrm rot="706112">
                <a:off x="5814837" y="1291729"/>
                <a:ext cx="1764001" cy="3301203"/>
                <a:chOff x="5120779" y="818439"/>
                <a:chExt cx="1836564" cy="3437000"/>
              </a:xfrm>
            </p:grpSpPr>
            <p:sp>
              <p:nvSpPr>
                <p:cNvPr id="4552" name="Google Shape;4552;p64"/>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4"/>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4"/>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5" name="Google Shape;4555;p64"/>
              <p:cNvSpPr/>
              <p:nvPr/>
            </p:nvSpPr>
            <p:spPr>
              <a:xfrm>
                <a:off x="6489650" y="582148"/>
                <a:ext cx="12495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REPORT!</a:t>
                </a:r>
                <a:endParaRPr b="1" sz="1600">
                  <a:solidFill>
                    <a:schemeClr val="accent5"/>
                  </a:solidFill>
                  <a:latin typeface="Poppins"/>
                  <a:ea typeface="Poppins"/>
                  <a:cs typeface="Poppins"/>
                  <a:sym typeface="Poppins"/>
                </a:endParaRPr>
              </a:p>
            </p:txBody>
          </p:sp>
        </p:grpSp>
        <p:pic>
          <p:nvPicPr>
            <p:cNvPr id="4556" name="Google Shape;4556;p64"/>
            <p:cNvPicPr preferRelativeResize="0"/>
            <p:nvPr/>
          </p:nvPicPr>
          <p:blipFill rotWithShape="1">
            <a:blip r:embed="rId3">
              <a:alphaModFix/>
            </a:blip>
            <a:srcRect b="0" l="0" r="0" t="0"/>
            <a:stretch/>
          </p:blipFill>
          <p:spPr>
            <a:xfrm rot="706114">
              <a:off x="5933114" y="1540753"/>
              <a:ext cx="1551288" cy="2688554"/>
            </a:xfrm>
            <a:prstGeom prst="rect">
              <a:avLst/>
            </a:prstGeom>
            <a:noFill/>
            <a:ln>
              <a:noFill/>
            </a:ln>
          </p:spPr>
        </p:pic>
      </p:grpSp>
      <p:sp>
        <p:nvSpPr>
          <p:cNvPr id="4557" name="Google Shape;4557;p64"/>
          <p:cNvSpPr/>
          <p:nvPr/>
        </p:nvSpPr>
        <p:spPr>
          <a:xfrm>
            <a:off x="1202550" y="1584750"/>
            <a:ext cx="3228600" cy="2199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1100">
                <a:solidFill>
                  <a:schemeClr val="dk1"/>
                </a:solidFill>
                <a:latin typeface="Poppins"/>
                <a:ea typeface="Poppins"/>
                <a:cs typeface="Poppins"/>
                <a:sym typeface="Poppins"/>
              </a:rPr>
              <a:t>Our product is driven by the belief that data-driven decision-making, coupled with the power of machine learning, can significantly enhance the way we understand and manage traffic accidents. "AccidentProphet" harnesses the potential of machine learning and data analytics to unlock valuable patterns and trends within accident records.</a:t>
            </a:r>
            <a:endParaRPr>
              <a:latin typeface="DM Sans"/>
              <a:ea typeface="DM Sans"/>
              <a:cs typeface="DM Sans"/>
              <a:sym typeface="DM Sans"/>
            </a:endParaRPr>
          </a:p>
        </p:txBody>
      </p:sp>
      <p:cxnSp>
        <p:nvCxnSpPr>
          <p:cNvPr id="4558" name="Google Shape;4558;p64"/>
          <p:cNvCxnSpPr/>
          <p:nvPr/>
        </p:nvCxnSpPr>
        <p:spPr>
          <a:xfrm rot="10800000">
            <a:off x="547700" y="1635600"/>
            <a:ext cx="0" cy="3507900"/>
          </a:xfrm>
          <a:prstGeom prst="straightConnector1">
            <a:avLst/>
          </a:prstGeom>
          <a:noFill/>
          <a:ln cap="flat" cmpd="sng" w="9525">
            <a:solidFill>
              <a:schemeClr val="dk1"/>
            </a:solidFill>
            <a:prstDash val="solid"/>
            <a:round/>
            <a:headEnd len="med" w="med" type="none"/>
            <a:tailEnd len="med" w="med" type="none"/>
          </a:ln>
        </p:spPr>
      </p:cxnSp>
      <p:sp>
        <p:nvSpPr>
          <p:cNvPr id="4559" name="Google Shape;4559;p64"/>
          <p:cNvSpPr/>
          <p:nvPr/>
        </p:nvSpPr>
        <p:spPr>
          <a:xfrm>
            <a:off x="385010" y="1252890"/>
            <a:ext cx="325402" cy="282078"/>
          </a:xfrm>
          <a:custGeom>
            <a:rect b="b" l="l" r="r" t="t"/>
            <a:pathLst>
              <a:path extrusionOk="0" h="2924" w="3373">
                <a:moveTo>
                  <a:pt x="1448" y="240"/>
                </a:moveTo>
                <a:cubicBezTo>
                  <a:pt x="1411" y="240"/>
                  <a:pt x="1382" y="269"/>
                  <a:pt x="1382" y="305"/>
                </a:cubicBezTo>
                <a:lnTo>
                  <a:pt x="1144" y="876"/>
                </a:lnTo>
                <a:lnTo>
                  <a:pt x="1534" y="363"/>
                </a:lnTo>
                <a:cubicBezTo>
                  <a:pt x="1563" y="334"/>
                  <a:pt x="1563" y="305"/>
                  <a:pt x="1534" y="305"/>
                </a:cubicBezTo>
                <a:lnTo>
                  <a:pt x="1477" y="269"/>
                </a:lnTo>
                <a:lnTo>
                  <a:pt x="1448" y="269"/>
                </a:lnTo>
                <a:lnTo>
                  <a:pt x="1448" y="240"/>
                </a:lnTo>
                <a:close/>
                <a:moveTo>
                  <a:pt x="572" y="305"/>
                </a:moveTo>
                <a:lnTo>
                  <a:pt x="507" y="334"/>
                </a:lnTo>
                <a:lnTo>
                  <a:pt x="478" y="334"/>
                </a:lnTo>
                <a:cubicBezTo>
                  <a:pt x="449" y="363"/>
                  <a:pt x="449" y="392"/>
                  <a:pt x="478" y="421"/>
                </a:cubicBezTo>
                <a:lnTo>
                  <a:pt x="869" y="934"/>
                </a:lnTo>
                <a:lnTo>
                  <a:pt x="869" y="934"/>
                </a:lnTo>
                <a:lnTo>
                  <a:pt x="630" y="363"/>
                </a:lnTo>
                <a:cubicBezTo>
                  <a:pt x="630" y="334"/>
                  <a:pt x="601" y="305"/>
                  <a:pt x="572" y="305"/>
                </a:cubicBezTo>
                <a:close/>
                <a:moveTo>
                  <a:pt x="934" y="1"/>
                </a:moveTo>
                <a:cubicBezTo>
                  <a:pt x="905" y="1"/>
                  <a:pt x="869" y="30"/>
                  <a:pt x="905" y="88"/>
                </a:cubicBezTo>
                <a:lnTo>
                  <a:pt x="992" y="934"/>
                </a:lnTo>
                <a:lnTo>
                  <a:pt x="1115" y="88"/>
                </a:lnTo>
                <a:cubicBezTo>
                  <a:pt x="1115" y="30"/>
                  <a:pt x="1086" y="1"/>
                  <a:pt x="1050" y="1"/>
                </a:cubicBezTo>
                <a:close/>
                <a:moveTo>
                  <a:pt x="992" y="934"/>
                </a:moveTo>
                <a:lnTo>
                  <a:pt x="992" y="934"/>
                </a:lnTo>
                <a:lnTo>
                  <a:pt x="992" y="934"/>
                </a:lnTo>
                <a:close/>
                <a:moveTo>
                  <a:pt x="1883" y="741"/>
                </a:moveTo>
                <a:cubicBezTo>
                  <a:pt x="1903" y="741"/>
                  <a:pt x="1935" y="753"/>
                  <a:pt x="1954" y="753"/>
                </a:cubicBezTo>
                <a:lnTo>
                  <a:pt x="2800" y="963"/>
                </a:lnTo>
                <a:cubicBezTo>
                  <a:pt x="2895" y="992"/>
                  <a:pt x="2952" y="1057"/>
                  <a:pt x="2952" y="1173"/>
                </a:cubicBezTo>
                <a:lnTo>
                  <a:pt x="3075" y="1781"/>
                </a:lnTo>
                <a:lnTo>
                  <a:pt x="1325" y="1296"/>
                </a:lnTo>
                <a:lnTo>
                  <a:pt x="1715" y="847"/>
                </a:lnTo>
                <a:cubicBezTo>
                  <a:pt x="1773" y="782"/>
                  <a:pt x="1809" y="753"/>
                  <a:pt x="1867" y="753"/>
                </a:cubicBezTo>
                <a:cubicBezTo>
                  <a:pt x="1867" y="744"/>
                  <a:pt x="1874" y="741"/>
                  <a:pt x="1883" y="741"/>
                </a:cubicBezTo>
                <a:close/>
                <a:moveTo>
                  <a:pt x="1325" y="1506"/>
                </a:moveTo>
                <a:cubicBezTo>
                  <a:pt x="1411" y="1535"/>
                  <a:pt x="1477" y="1658"/>
                  <a:pt x="1448" y="1752"/>
                </a:cubicBezTo>
                <a:cubicBezTo>
                  <a:pt x="1418" y="1846"/>
                  <a:pt x="1355" y="1906"/>
                  <a:pt x="1267" y="1906"/>
                </a:cubicBezTo>
                <a:cubicBezTo>
                  <a:pt x="1246" y="1906"/>
                  <a:pt x="1225" y="1903"/>
                  <a:pt x="1202" y="1896"/>
                </a:cubicBezTo>
                <a:cubicBezTo>
                  <a:pt x="1115" y="1868"/>
                  <a:pt x="1050" y="1781"/>
                  <a:pt x="1086" y="1658"/>
                </a:cubicBezTo>
                <a:cubicBezTo>
                  <a:pt x="1115" y="1571"/>
                  <a:pt x="1173" y="1506"/>
                  <a:pt x="1267" y="1506"/>
                </a:cubicBezTo>
                <a:close/>
                <a:moveTo>
                  <a:pt x="2952" y="1962"/>
                </a:moveTo>
                <a:cubicBezTo>
                  <a:pt x="3075" y="1991"/>
                  <a:pt x="3133" y="2114"/>
                  <a:pt x="3104" y="2200"/>
                </a:cubicBezTo>
                <a:cubicBezTo>
                  <a:pt x="3080" y="2302"/>
                  <a:pt x="2992" y="2360"/>
                  <a:pt x="2908" y="2360"/>
                </a:cubicBezTo>
                <a:cubicBezTo>
                  <a:pt x="2891" y="2360"/>
                  <a:pt x="2874" y="2357"/>
                  <a:pt x="2858" y="2352"/>
                </a:cubicBezTo>
                <a:cubicBezTo>
                  <a:pt x="2743" y="2323"/>
                  <a:pt x="2678" y="2200"/>
                  <a:pt x="2714" y="2114"/>
                </a:cubicBezTo>
                <a:cubicBezTo>
                  <a:pt x="2743" y="2019"/>
                  <a:pt x="2829" y="1962"/>
                  <a:pt x="2923" y="1962"/>
                </a:cubicBezTo>
                <a:close/>
                <a:moveTo>
                  <a:pt x="478" y="2475"/>
                </a:moveTo>
                <a:cubicBezTo>
                  <a:pt x="362" y="2475"/>
                  <a:pt x="268" y="2533"/>
                  <a:pt x="239" y="2656"/>
                </a:cubicBezTo>
                <a:cubicBezTo>
                  <a:pt x="239" y="2620"/>
                  <a:pt x="181" y="2620"/>
                  <a:pt x="145" y="2620"/>
                </a:cubicBezTo>
                <a:cubicBezTo>
                  <a:pt x="58" y="2620"/>
                  <a:pt x="1" y="2685"/>
                  <a:pt x="1" y="2772"/>
                </a:cubicBezTo>
                <a:lnTo>
                  <a:pt x="1" y="2837"/>
                </a:lnTo>
                <a:lnTo>
                  <a:pt x="1" y="2866"/>
                </a:lnTo>
                <a:cubicBezTo>
                  <a:pt x="1" y="2895"/>
                  <a:pt x="1" y="2895"/>
                  <a:pt x="30" y="2895"/>
                </a:cubicBezTo>
                <a:lnTo>
                  <a:pt x="963" y="2895"/>
                </a:lnTo>
                <a:cubicBezTo>
                  <a:pt x="992" y="2895"/>
                  <a:pt x="992" y="2895"/>
                  <a:pt x="992" y="2866"/>
                </a:cubicBezTo>
                <a:lnTo>
                  <a:pt x="992" y="2837"/>
                </a:lnTo>
                <a:lnTo>
                  <a:pt x="992" y="2772"/>
                </a:lnTo>
                <a:cubicBezTo>
                  <a:pt x="992" y="2685"/>
                  <a:pt x="934" y="2620"/>
                  <a:pt x="840" y="2620"/>
                </a:cubicBezTo>
                <a:cubicBezTo>
                  <a:pt x="811" y="2620"/>
                  <a:pt x="753" y="2620"/>
                  <a:pt x="724" y="2656"/>
                </a:cubicBezTo>
                <a:cubicBezTo>
                  <a:pt x="688" y="2533"/>
                  <a:pt x="601" y="2475"/>
                  <a:pt x="478" y="2475"/>
                </a:cubicBezTo>
                <a:close/>
                <a:moveTo>
                  <a:pt x="1838" y="450"/>
                </a:moveTo>
                <a:cubicBezTo>
                  <a:pt x="1744" y="486"/>
                  <a:pt x="1657" y="515"/>
                  <a:pt x="1592" y="572"/>
                </a:cubicBezTo>
                <a:lnTo>
                  <a:pt x="1021" y="1267"/>
                </a:lnTo>
                <a:cubicBezTo>
                  <a:pt x="963" y="1325"/>
                  <a:pt x="934" y="1390"/>
                  <a:pt x="905" y="1448"/>
                </a:cubicBezTo>
                <a:lnTo>
                  <a:pt x="724" y="2114"/>
                </a:lnTo>
                <a:lnTo>
                  <a:pt x="724" y="2200"/>
                </a:lnTo>
                <a:cubicBezTo>
                  <a:pt x="688" y="2258"/>
                  <a:pt x="724" y="2294"/>
                  <a:pt x="753" y="2294"/>
                </a:cubicBezTo>
                <a:lnTo>
                  <a:pt x="1050" y="2381"/>
                </a:lnTo>
                <a:cubicBezTo>
                  <a:pt x="1086" y="2381"/>
                  <a:pt x="1115" y="2352"/>
                  <a:pt x="1115" y="2323"/>
                </a:cubicBezTo>
                <a:lnTo>
                  <a:pt x="1144" y="2229"/>
                </a:lnTo>
                <a:lnTo>
                  <a:pt x="1173" y="2142"/>
                </a:lnTo>
                <a:lnTo>
                  <a:pt x="2772" y="2562"/>
                </a:lnTo>
                <a:lnTo>
                  <a:pt x="2743" y="2656"/>
                </a:lnTo>
                <a:lnTo>
                  <a:pt x="2743" y="2743"/>
                </a:lnTo>
                <a:cubicBezTo>
                  <a:pt x="2714" y="2801"/>
                  <a:pt x="2743" y="2837"/>
                  <a:pt x="2772" y="2837"/>
                </a:cubicBezTo>
                <a:lnTo>
                  <a:pt x="3075" y="2924"/>
                </a:lnTo>
                <a:cubicBezTo>
                  <a:pt x="3104" y="2924"/>
                  <a:pt x="3133" y="2895"/>
                  <a:pt x="3133" y="2866"/>
                </a:cubicBezTo>
                <a:lnTo>
                  <a:pt x="3162" y="2772"/>
                </a:lnTo>
                <a:lnTo>
                  <a:pt x="3343" y="2114"/>
                </a:lnTo>
                <a:cubicBezTo>
                  <a:pt x="3372" y="2019"/>
                  <a:pt x="3372" y="1962"/>
                  <a:pt x="3372" y="1896"/>
                </a:cubicBezTo>
                <a:lnTo>
                  <a:pt x="3191" y="992"/>
                </a:lnTo>
                <a:cubicBezTo>
                  <a:pt x="3162" y="905"/>
                  <a:pt x="3075" y="782"/>
                  <a:pt x="2981" y="753"/>
                </a:cubicBezTo>
                <a:lnTo>
                  <a:pt x="1896" y="486"/>
                </a:lnTo>
                <a:cubicBezTo>
                  <a:pt x="1867" y="450"/>
                  <a:pt x="1867" y="450"/>
                  <a:pt x="1838" y="4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5386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461"/>
                                        </p:tgtEl>
                                        <p:attrNameLst>
                                          <p:attrName>style.visibility</p:attrName>
                                        </p:attrNameLst>
                                      </p:cBhvr>
                                      <p:to>
                                        <p:strVal val="visible"/>
                                      </p:to>
                                    </p:set>
                                    <p:anim calcmode="lin" valueType="num">
                                      <p:cBhvr additive="base">
                                        <p:cTn dur="700"/>
                                        <p:tgtEl>
                                          <p:spTgt spid="44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460"/>
                                        </p:tgtEl>
                                        <p:attrNameLst>
                                          <p:attrName>style.visibility</p:attrName>
                                        </p:attrNameLst>
                                      </p:cBhvr>
                                      <p:to>
                                        <p:strVal val="visible"/>
                                      </p:to>
                                    </p:set>
                                    <p:anim calcmode="lin" valueType="num">
                                      <p:cBhvr additive="base">
                                        <p:cTn dur="700"/>
                                        <p:tgtEl>
                                          <p:spTgt spid="44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57"/>
                                        </p:tgtEl>
                                        <p:attrNameLst>
                                          <p:attrName>style.visibility</p:attrName>
                                        </p:attrNameLst>
                                      </p:cBhvr>
                                      <p:to>
                                        <p:strVal val="visible"/>
                                      </p:to>
                                    </p:set>
                                    <p:anim calcmode="lin" valueType="num">
                                      <p:cBhvr additive="base">
                                        <p:cTn dur="700"/>
                                        <p:tgtEl>
                                          <p:spTgt spid="45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58"/>
                                        </p:tgtEl>
                                        <p:attrNameLst>
                                          <p:attrName>style.visibility</p:attrName>
                                        </p:attrNameLst>
                                      </p:cBhvr>
                                      <p:to>
                                        <p:strVal val="visible"/>
                                      </p:to>
                                    </p:set>
                                    <p:anim calcmode="lin" valueType="num">
                                      <p:cBhvr additive="base">
                                        <p:cTn dur="1500"/>
                                        <p:tgtEl>
                                          <p:spTgt spid="45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59"/>
                                        </p:tgtEl>
                                        <p:attrNameLst>
                                          <p:attrName>style.visibility</p:attrName>
                                        </p:attrNameLst>
                                      </p:cBhvr>
                                      <p:to>
                                        <p:strVal val="visible"/>
                                      </p:to>
                                    </p:set>
                                    <p:anim calcmode="lin" valueType="num">
                                      <p:cBhvr additive="base">
                                        <p:cTn dur="1500"/>
                                        <p:tgtEl>
                                          <p:spTgt spid="45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4369"/>
                                        </p:tgtEl>
                                        <p:attrNameLst>
                                          <p:attrName>style.visibility</p:attrName>
                                        </p:attrNameLst>
                                      </p:cBhvr>
                                      <p:to>
                                        <p:strVal val="visible"/>
                                      </p:to>
                                    </p:set>
                                    <p:anim calcmode="lin" valueType="num">
                                      <p:cBhvr additive="base">
                                        <p:cTn dur="600"/>
                                        <p:tgtEl>
                                          <p:spTgt spid="43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3" name="Shape 4563"/>
        <p:cNvGrpSpPr/>
        <p:nvPr/>
      </p:nvGrpSpPr>
      <p:grpSpPr>
        <a:xfrm>
          <a:off x="0" y="0"/>
          <a:ext cx="0" cy="0"/>
          <a:chOff x="0" y="0"/>
          <a:chExt cx="0" cy="0"/>
        </a:xfrm>
      </p:grpSpPr>
      <p:sp>
        <p:nvSpPr>
          <p:cNvPr id="4564" name="Google Shape;4564;p65"/>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65" name="Google Shape;4565;p65"/>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4566" name="Google Shape;4566;p65"/>
          <p:cNvSpPr txBox="1"/>
          <p:nvPr/>
        </p:nvSpPr>
        <p:spPr>
          <a:xfrm>
            <a:off x="0" y="226070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DATA</a:t>
            </a:r>
            <a:endParaRPr b="1" sz="2000">
              <a:solidFill>
                <a:schemeClr val="dk1"/>
              </a:solidFill>
              <a:latin typeface="DM Sans"/>
              <a:ea typeface="DM Sans"/>
              <a:cs typeface="DM Sans"/>
              <a:sym typeface="DM Sans"/>
            </a:endParaRPr>
          </a:p>
        </p:txBody>
      </p:sp>
      <p:sp>
        <p:nvSpPr>
          <p:cNvPr id="4567" name="Google Shape;4567;p65"/>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graphicFrame>
        <p:nvGraphicFramePr>
          <p:cNvPr id="4568" name="Google Shape;4568;p65"/>
          <p:cNvGraphicFramePr/>
          <p:nvPr/>
        </p:nvGraphicFramePr>
        <p:xfrm>
          <a:off x="1766100" y="361400"/>
          <a:ext cx="3000000" cy="3000000"/>
        </p:xfrm>
        <a:graphic>
          <a:graphicData uri="http://schemas.openxmlformats.org/drawingml/2006/table">
            <a:tbl>
              <a:tblPr>
                <a:noFill/>
                <a:tableStyleId>{E7437E10-571C-40D1-8B14-4D213A6FFE8A}</a:tableStyleId>
              </a:tblPr>
              <a:tblGrid>
                <a:gridCol w="1192200"/>
                <a:gridCol w="520075"/>
                <a:gridCol w="738625"/>
                <a:gridCol w="520075"/>
                <a:gridCol w="888325"/>
                <a:gridCol w="520075"/>
                <a:gridCol w="1127875"/>
                <a:gridCol w="520075"/>
                <a:gridCol w="658775"/>
                <a:gridCol w="520075"/>
              </a:tblGrid>
              <a:tr h="295275">
                <a:tc gridSpan="2">
                  <a:txBody>
                    <a:bodyPr/>
                    <a:lstStyle/>
                    <a:p>
                      <a:pPr indent="0" lvl="0" marL="0" rtl="0" algn="ctr">
                        <a:lnSpc>
                          <a:spcPct val="115000"/>
                        </a:lnSpc>
                        <a:spcBef>
                          <a:spcPts val="1200"/>
                        </a:spcBef>
                        <a:spcAft>
                          <a:spcPts val="0"/>
                        </a:spcAft>
                        <a:buNone/>
                      </a:pPr>
                      <a:r>
                        <a:rPr lang="en" sz="800">
                          <a:solidFill>
                            <a:srgbClr val="434343"/>
                          </a:solidFill>
                        </a:rPr>
                        <a:t>Accident information</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ED7D31"/>
                    </a:solidFill>
                  </a:tcPr>
                </a:tc>
                <a:tc hMerge="1"/>
                <a:tc gridSpan="2">
                  <a:txBody>
                    <a:bodyPr/>
                    <a:lstStyle/>
                    <a:p>
                      <a:pPr indent="0" lvl="0" marL="0" rtl="0" algn="ctr">
                        <a:lnSpc>
                          <a:spcPct val="115000"/>
                        </a:lnSpc>
                        <a:spcBef>
                          <a:spcPts val="1200"/>
                        </a:spcBef>
                        <a:spcAft>
                          <a:spcPts val="0"/>
                        </a:spcAft>
                        <a:buNone/>
                      </a:pPr>
                      <a:r>
                        <a:rPr lang="en" sz="800">
                          <a:solidFill>
                            <a:srgbClr val="434343"/>
                          </a:solidFill>
                        </a:rPr>
                        <a:t>Location</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ED7D31"/>
                    </a:solidFill>
                  </a:tcPr>
                </a:tc>
                <a:tc hMerge="1"/>
                <a:tc gridSpan="2">
                  <a:txBody>
                    <a:bodyPr/>
                    <a:lstStyle/>
                    <a:p>
                      <a:pPr indent="0" lvl="0" marL="0" rtl="0" algn="ctr">
                        <a:lnSpc>
                          <a:spcPct val="115000"/>
                        </a:lnSpc>
                        <a:spcBef>
                          <a:spcPts val="1200"/>
                        </a:spcBef>
                        <a:spcAft>
                          <a:spcPts val="0"/>
                        </a:spcAft>
                        <a:buNone/>
                      </a:pPr>
                      <a:r>
                        <a:rPr lang="en" sz="800">
                          <a:solidFill>
                            <a:srgbClr val="434343"/>
                          </a:solidFill>
                        </a:rPr>
                        <a:t>Road specification</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ED7D31"/>
                    </a:solidFill>
                  </a:tcPr>
                </a:tc>
                <a:tc hMerge="1"/>
                <a:tc gridSpan="2">
                  <a:txBody>
                    <a:bodyPr/>
                    <a:lstStyle/>
                    <a:p>
                      <a:pPr indent="0" lvl="0" marL="0" rtl="0" algn="ctr">
                        <a:lnSpc>
                          <a:spcPct val="115000"/>
                        </a:lnSpc>
                        <a:spcBef>
                          <a:spcPts val="1200"/>
                        </a:spcBef>
                        <a:spcAft>
                          <a:spcPts val="0"/>
                        </a:spcAft>
                        <a:buNone/>
                      </a:pPr>
                      <a:r>
                        <a:rPr lang="en" sz="800">
                          <a:solidFill>
                            <a:srgbClr val="434343"/>
                          </a:solidFill>
                        </a:rPr>
                        <a:t>Weather</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ED7D31"/>
                    </a:solidFill>
                  </a:tcPr>
                </a:tc>
                <a:tc hMerge="1"/>
                <a:tc gridSpan="2">
                  <a:txBody>
                    <a:bodyPr/>
                    <a:lstStyle/>
                    <a:p>
                      <a:pPr indent="0" lvl="0" marL="0" rtl="0" algn="ctr">
                        <a:lnSpc>
                          <a:spcPct val="115000"/>
                        </a:lnSpc>
                        <a:spcBef>
                          <a:spcPts val="1200"/>
                        </a:spcBef>
                        <a:spcAft>
                          <a:spcPts val="0"/>
                        </a:spcAft>
                        <a:buNone/>
                      </a:pPr>
                      <a:r>
                        <a:rPr lang="en" sz="800">
                          <a:solidFill>
                            <a:srgbClr val="434343"/>
                          </a:solidFill>
                        </a:rPr>
                        <a:t>Time</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w="76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ED7D31"/>
                    </a:solidFill>
                  </a:tcPr>
                </a:tc>
                <a:tc hMerge="1"/>
              </a:tr>
              <a:tr h="295275">
                <a:tc>
                  <a:txBody>
                    <a:bodyPr/>
                    <a:lstStyle/>
                    <a:p>
                      <a:pPr indent="0" lvl="0" marL="0" rtl="0" algn="just">
                        <a:lnSpc>
                          <a:spcPct val="115000"/>
                        </a:lnSpc>
                        <a:spcBef>
                          <a:spcPts val="1200"/>
                        </a:spcBef>
                        <a:spcAft>
                          <a:spcPts val="0"/>
                        </a:spcAft>
                        <a:buNone/>
                      </a:pPr>
                      <a:r>
                        <a:rPr lang="en" sz="800">
                          <a:solidFill>
                            <a:srgbClr val="434343"/>
                          </a:solidFill>
                        </a:rPr>
                        <a:t>ID</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Start_Lat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Amenity</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Airport_Code</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Start_Time</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95275">
                <a:tc>
                  <a:txBody>
                    <a:bodyPr/>
                    <a:lstStyle/>
                    <a:p>
                      <a:pPr indent="0" lvl="0" marL="0" rtl="0" algn="just">
                        <a:lnSpc>
                          <a:spcPct val="115000"/>
                        </a:lnSpc>
                        <a:spcBef>
                          <a:spcPts val="1200"/>
                        </a:spcBef>
                        <a:spcAft>
                          <a:spcPts val="0"/>
                        </a:spcAft>
                        <a:buNone/>
                      </a:pPr>
                      <a:r>
                        <a:rPr lang="en" sz="800">
                          <a:solidFill>
                            <a:srgbClr val="434343"/>
                          </a:solidFill>
                        </a:rPr>
                        <a:t>Source</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Start_Lng</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Bump</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Weather_Timestamp</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End_Time</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r>
              <a:tr h="295275">
                <a:tc>
                  <a:txBody>
                    <a:bodyPr/>
                    <a:lstStyle/>
                    <a:p>
                      <a:pPr indent="0" lvl="0" marL="0" rtl="0" algn="just">
                        <a:lnSpc>
                          <a:spcPct val="115000"/>
                        </a:lnSpc>
                        <a:spcBef>
                          <a:spcPts val="1200"/>
                        </a:spcBef>
                        <a:spcAft>
                          <a:spcPts val="0"/>
                        </a:spcAft>
                        <a:buNone/>
                      </a:pPr>
                      <a:r>
                        <a:rPr lang="en" sz="800">
                          <a:solidFill>
                            <a:srgbClr val="434343"/>
                          </a:solidFill>
                        </a:rPr>
                        <a:t>Severity</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int64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End_Lat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Crossing</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Temperature(F)</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Timezone</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95275">
                <a:tc>
                  <a:txBody>
                    <a:bodyPr/>
                    <a:lstStyle/>
                    <a:p>
                      <a:pPr indent="0" lvl="0" marL="0" rtl="0" algn="just">
                        <a:lnSpc>
                          <a:spcPct val="115000"/>
                        </a:lnSpc>
                        <a:spcBef>
                          <a:spcPts val="1200"/>
                        </a:spcBef>
                        <a:spcAft>
                          <a:spcPts val="0"/>
                        </a:spcAft>
                        <a:buNone/>
                      </a:pPr>
                      <a:r>
                        <a:rPr lang="en" sz="800">
                          <a:solidFill>
                            <a:srgbClr val="434343"/>
                          </a:solidFill>
                        </a:rPr>
                        <a:t>Distance(mi)</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End_Lng</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Give_Way</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Wind_Chill(F)</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r>
              <a:tr h="295275">
                <a:tc>
                  <a:txBody>
                    <a:bodyPr/>
                    <a:lstStyle/>
                    <a:p>
                      <a:pPr indent="0" lvl="0" marL="0" rtl="0" algn="just">
                        <a:lnSpc>
                          <a:spcPct val="115000"/>
                        </a:lnSpc>
                        <a:spcBef>
                          <a:spcPts val="1200"/>
                        </a:spcBef>
                        <a:spcAft>
                          <a:spcPts val="0"/>
                        </a:spcAft>
                        <a:buNone/>
                      </a:pPr>
                      <a:r>
                        <a:rPr lang="en" sz="800">
                          <a:solidFill>
                            <a:srgbClr val="434343"/>
                          </a:solidFill>
                        </a:rPr>
                        <a:t>Description</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Street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Junction</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Humidity(%)</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95275">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City</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No_Exit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Pressure(in)</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r>
              <a:tr h="295275">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County</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Railway</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Visibility(mi)</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95275">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State</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Roundabout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Wind_Direction</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r>
              <a:tr h="295275">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Zipcode</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Station</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Wind_Speed(mph)</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95275">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Country</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Stop</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Precipitation(in)</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float64</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r>
              <a:tr h="295275">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Traffic_Calming</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Weather_Condition</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95275">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Traffic_Signal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Sunrise_Sunset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r>
              <a:tr h="295275">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Turning_Loop</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bool</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Civil_Twilight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40825">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Nautical_Twilight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BE4D5"/>
                    </a:solidFill>
                  </a:tcPr>
                </a:tc>
              </a:tr>
              <a:tr h="295275">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w="7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700">
                          <a:solidFill>
                            <a:srgbClr val="434343"/>
                          </a:solidFill>
                        </a:rPr>
                        <a:t>Astronomical_Twilight</a:t>
                      </a:r>
                      <a:endParaRPr sz="7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object</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c>
                  <a:txBody>
                    <a:bodyPr/>
                    <a:lstStyle/>
                    <a:p>
                      <a:pPr indent="0" lvl="0" marL="0" rtl="0" algn="just">
                        <a:lnSpc>
                          <a:spcPct val="115000"/>
                        </a:lnSpc>
                        <a:spcBef>
                          <a:spcPts val="1200"/>
                        </a:spcBef>
                        <a:spcAft>
                          <a:spcPts val="0"/>
                        </a:spcAft>
                        <a:buNone/>
                      </a:pPr>
                      <a:r>
                        <a:rPr lang="en" sz="800">
                          <a:solidFill>
                            <a:srgbClr val="434343"/>
                          </a:solidFill>
                        </a:rPr>
                        <a:t> </a:t>
                      </a:r>
                      <a:endParaRPr sz="800">
                        <a:solidFill>
                          <a:srgbClr val="434343"/>
                        </a:solidFill>
                      </a:endParaRPr>
                    </a:p>
                  </a:txBody>
                  <a:tcPr marT="0" marB="0" marR="63500" marL="63500" anchor="ctr">
                    <a:lnL cap="flat" cmpd="sng">
                      <a:solidFill>
                        <a:srgbClr val="000000"/>
                      </a:solidFill>
                      <a:prstDash val="solid"/>
                      <a:round/>
                      <a:headEnd len="sm" w="sm" type="none"/>
                      <a:tailEnd len="sm" w="sm" type="none"/>
                    </a:lnL>
                    <a:lnR cap="flat" cmpd="sng" w="7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767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2" name="Shape 4572"/>
        <p:cNvGrpSpPr/>
        <p:nvPr/>
      </p:nvGrpSpPr>
      <p:grpSpPr>
        <a:xfrm>
          <a:off x="0" y="0"/>
          <a:ext cx="0" cy="0"/>
          <a:chOff x="0" y="0"/>
          <a:chExt cx="0" cy="0"/>
        </a:xfrm>
      </p:grpSpPr>
      <p:sp>
        <p:nvSpPr>
          <p:cNvPr id="4573" name="Google Shape;4573;p66"/>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4574" name="Google Shape;4574;p66"/>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4575" name="Google Shape;4575;p66"/>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4576" name="Google Shape;4576;p66"/>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4577" name="Google Shape;4577;p66"/>
          <p:cNvSpPr txBox="1"/>
          <p:nvPr/>
        </p:nvSpPr>
        <p:spPr>
          <a:xfrm>
            <a:off x="228600" y="579213"/>
            <a:ext cx="30978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DM Sans"/>
                <a:ea typeface="DM Sans"/>
                <a:cs typeface="DM Sans"/>
                <a:sym typeface="DM Sans"/>
              </a:rPr>
              <a:t>DATA </a:t>
            </a:r>
            <a:endParaRPr b="1" sz="3000">
              <a:solidFill>
                <a:schemeClr val="dk1"/>
              </a:solidFill>
              <a:latin typeface="DM Sans"/>
              <a:ea typeface="DM Sans"/>
              <a:cs typeface="DM Sans"/>
              <a:sym typeface="DM Sans"/>
            </a:endParaRPr>
          </a:p>
        </p:txBody>
      </p:sp>
      <p:sp>
        <p:nvSpPr>
          <p:cNvPr id="4578" name="Google Shape;4578;p66"/>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pic>
        <p:nvPicPr>
          <p:cNvPr id="4579" name="Google Shape;4579;p66"/>
          <p:cNvPicPr preferRelativeResize="0"/>
          <p:nvPr/>
        </p:nvPicPr>
        <p:blipFill>
          <a:blip r:embed="rId3">
            <a:alphaModFix/>
          </a:blip>
          <a:stretch>
            <a:fillRect/>
          </a:stretch>
        </p:blipFill>
        <p:spPr>
          <a:xfrm>
            <a:off x="2000550" y="489550"/>
            <a:ext cx="5142900" cy="440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3" name="Shape 4583"/>
        <p:cNvGrpSpPr/>
        <p:nvPr/>
      </p:nvGrpSpPr>
      <p:grpSpPr>
        <a:xfrm>
          <a:off x="0" y="0"/>
          <a:ext cx="0" cy="0"/>
          <a:chOff x="0" y="0"/>
          <a:chExt cx="0" cy="0"/>
        </a:xfrm>
      </p:grpSpPr>
      <p:sp>
        <p:nvSpPr>
          <p:cNvPr id="4584" name="Google Shape;4584;p67"/>
          <p:cNvSpPr/>
          <p:nvPr/>
        </p:nvSpPr>
        <p:spPr>
          <a:xfrm>
            <a:off x="1497913" y="1278825"/>
            <a:ext cx="3213600" cy="3213600"/>
          </a:xfrm>
          <a:prstGeom prst="ellipse">
            <a:avLst/>
          </a:prstGeom>
          <a:solidFill>
            <a:srgbClr val="897FBB">
              <a:alpha val="29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7"/>
          <p:cNvSpPr txBox="1"/>
          <p:nvPr>
            <p:ph type="title"/>
          </p:nvPr>
        </p:nvSpPr>
        <p:spPr>
          <a:xfrm>
            <a:off x="4513250" y="2391175"/>
            <a:ext cx="4211700" cy="156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t>Data Wrangling</a:t>
            </a:r>
            <a:endParaRPr sz="4300"/>
          </a:p>
        </p:txBody>
      </p:sp>
      <p:sp>
        <p:nvSpPr>
          <p:cNvPr id="4586" name="Google Shape;4586;p67"/>
          <p:cNvSpPr txBox="1"/>
          <p:nvPr>
            <p:ph idx="2" type="title"/>
          </p:nvPr>
        </p:nvSpPr>
        <p:spPr>
          <a:xfrm>
            <a:off x="5367575" y="1352850"/>
            <a:ext cx="2330100" cy="9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4587" name="Google Shape;4587;p67"/>
          <p:cNvGrpSpPr/>
          <p:nvPr/>
        </p:nvGrpSpPr>
        <p:grpSpPr>
          <a:xfrm>
            <a:off x="435284" y="2391181"/>
            <a:ext cx="2351004" cy="4425656"/>
            <a:chOff x="5492025" y="895275"/>
            <a:chExt cx="2055612" cy="3869595"/>
          </a:xfrm>
        </p:grpSpPr>
        <p:sp>
          <p:nvSpPr>
            <p:cNvPr id="4588" name="Google Shape;4588;p67"/>
            <p:cNvSpPr/>
            <p:nvPr/>
          </p:nvSpPr>
          <p:spPr>
            <a:xfrm>
              <a:off x="5492025" y="895275"/>
              <a:ext cx="2055612" cy="3869595"/>
            </a:xfrm>
            <a:custGeom>
              <a:rect b="b" l="l" r="r" t="t"/>
              <a:pathLst>
                <a:path extrusionOk="0" h="31789" w="16887">
                  <a:moveTo>
                    <a:pt x="3773" y="0"/>
                  </a:moveTo>
                  <a:cubicBezTo>
                    <a:pt x="1687" y="0"/>
                    <a:pt x="1" y="1687"/>
                    <a:pt x="1" y="3759"/>
                  </a:cubicBezTo>
                  <a:lnTo>
                    <a:pt x="1" y="15729"/>
                  </a:lnTo>
                  <a:lnTo>
                    <a:pt x="14" y="15729"/>
                  </a:lnTo>
                  <a:lnTo>
                    <a:pt x="14" y="31788"/>
                  </a:lnTo>
                  <a:lnTo>
                    <a:pt x="2874" y="31788"/>
                  </a:lnTo>
                  <a:lnTo>
                    <a:pt x="2874" y="13157"/>
                  </a:lnTo>
                  <a:lnTo>
                    <a:pt x="2861" y="13157"/>
                  </a:lnTo>
                  <a:lnTo>
                    <a:pt x="2861" y="3759"/>
                  </a:lnTo>
                  <a:cubicBezTo>
                    <a:pt x="2861" y="3269"/>
                    <a:pt x="3269" y="2860"/>
                    <a:pt x="3773" y="2860"/>
                  </a:cubicBezTo>
                  <a:cubicBezTo>
                    <a:pt x="4276" y="2860"/>
                    <a:pt x="4684" y="3269"/>
                    <a:pt x="4684" y="3759"/>
                  </a:cubicBezTo>
                  <a:lnTo>
                    <a:pt x="4671" y="12748"/>
                  </a:lnTo>
                  <a:cubicBezTo>
                    <a:pt x="4671" y="14817"/>
                    <a:pt x="6374" y="16507"/>
                    <a:pt x="8443" y="16507"/>
                  </a:cubicBezTo>
                  <a:cubicBezTo>
                    <a:pt x="10525" y="16507"/>
                    <a:pt x="12215" y="14817"/>
                    <a:pt x="12215" y="12748"/>
                  </a:cubicBezTo>
                  <a:lnTo>
                    <a:pt x="12215" y="3759"/>
                  </a:lnTo>
                  <a:cubicBezTo>
                    <a:pt x="12215" y="3269"/>
                    <a:pt x="12624" y="2860"/>
                    <a:pt x="13114" y="2860"/>
                  </a:cubicBezTo>
                  <a:cubicBezTo>
                    <a:pt x="13618" y="2860"/>
                    <a:pt x="14026" y="3269"/>
                    <a:pt x="14026" y="3759"/>
                  </a:cubicBezTo>
                  <a:lnTo>
                    <a:pt x="14026" y="13157"/>
                  </a:lnTo>
                  <a:lnTo>
                    <a:pt x="14026" y="31788"/>
                  </a:lnTo>
                  <a:lnTo>
                    <a:pt x="16886" y="31788"/>
                  </a:lnTo>
                  <a:lnTo>
                    <a:pt x="16886" y="15729"/>
                  </a:lnTo>
                  <a:lnTo>
                    <a:pt x="16886" y="3759"/>
                  </a:lnTo>
                  <a:cubicBezTo>
                    <a:pt x="16886" y="1687"/>
                    <a:pt x="15200" y="0"/>
                    <a:pt x="13114" y="0"/>
                  </a:cubicBezTo>
                  <a:cubicBezTo>
                    <a:pt x="11045" y="0"/>
                    <a:pt x="9355" y="1687"/>
                    <a:pt x="9355" y="3759"/>
                  </a:cubicBezTo>
                  <a:lnTo>
                    <a:pt x="9355" y="12748"/>
                  </a:lnTo>
                  <a:cubicBezTo>
                    <a:pt x="9355" y="13209"/>
                    <a:pt x="9002" y="13591"/>
                    <a:pt x="8564" y="13647"/>
                  </a:cubicBezTo>
                  <a:lnTo>
                    <a:pt x="8336" y="13647"/>
                  </a:lnTo>
                  <a:cubicBezTo>
                    <a:pt x="7884" y="13591"/>
                    <a:pt x="7531" y="13209"/>
                    <a:pt x="7531" y="12748"/>
                  </a:cubicBezTo>
                  <a:lnTo>
                    <a:pt x="7531" y="3759"/>
                  </a:lnTo>
                  <a:cubicBezTo>
                    <a:pt x="7531" y="1687"/>
                    <a:pt x="5842" y="0"/>
                    <a:pt x="3773" y="0"/>
                  </a:cubicBezTo>
                  <a:close/>
                </a:path>
              </a:pathLst>
            </a:custGeom>
            <a:solidFill>
              <a:schemeClr val="accent5"/>
            </a:solidFill>
            <a:ln>
              <a:noFill/>
            </a:ln>
            <a:effectLst>
              <a:outerShdw rotWithShape="0" algn="bl" dir="6300000" dist="57150">
                <a:schemeClr val="dk1">
                  <a:alpha val="3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4589" name="Google Shape;4589;p67"/>
            <p:cNvGrpSpPr/>
            <p:nvPr/>
          </p:nvGrpSpPr>
          <p:grpSpPr>
            <a:xfrm>
              <a:off x="5659156" y="1062406"/>
              <a:ext cx="1720973" cy="3496726"/>
              <a:chOff x="5659156" y="1062406"/>
              <a:chExt cx="1720973" cy="3496726"/>
            </a:xfrm>
          </p:grpSpPr>
          <p:sp>
            <p:nvSpPr>
              <p:cNvPr id="4590" name="Google Shape;4590;p67"/>
              <p:cNvSpPr/>
              <p:nvPr/>
            </p:nvSpPr>
            <p:spPr>
              <a:xfrm>
                <a:off x="5661103" y="2645951"/>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7"/>
              <p:cNvSpPr/>
              <p:nvPr/>
            </p:nvSpPr>
            <p:spPr>
              <a:xfrm>
                <a:off x="7366861" y="375646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7"/>
              <p:cNvSpPr/>
              <p:nvPr/>
            </p:nvSpPr>
            <p:spPr>
              <a:xfrm>
                <a:off x="7366861" y="3862732"/>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7"/>
              <p:cNvSpPr/>
              <p:nvPr/>
            </p:nvSpPr>
            <p:spPr>
              <a:xfrm>
                <a:off x="7366861" y="3648615"/>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7"/>
              <p:cNvSpPr/>
              <p:nvPr/>
            </p:nvSpPr>
            <p:spPr>
              <a:xfrm>
                <a:off x="7366861" y="4506059"/>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7"/>
              <p:cNvSpPr/>
              <p:nvPr/>
            </p:nvSpPr>
            <p:spPr>
              <a:xfrm>
                <a:off x="7366861" y="397046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7"/>
              <p:cNvSpPr/>
              <p:nvPr/>
            </p:nvSpPr>
            <p:spPr>
              <a:xfrm>
                <a:off x="7366861" y="4078311"/>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7"/>
              <p:cNvSpPr/>
              <p:nvPr/>
            </p:nvSpPr>
            <p:spPr>
              <a:xfrm>
                <a:off x="7366861" y="4184213"/>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7"/>
              <p:cNvSpPr/>
              <p:nvPr/>
            </p:nvSpPr>
            <p:spPr>
              <a:xfrm>
                <a:off x="7366861" y="4398209"/>
                <a:ext cx="13268" cy="54656"/>
              </a:xfrm>
              <a:custGeom>
                <a:rect b="b" l="l" r="r" t="t"/>
                <a:pathLst>
                  <a:path extrusionOk="0" h="449" w="109">
                    <a:moveTo>
                      <a:pt x="0" y="1"/>
                    </a:moveTo>
                    <a:lnTo>
                      <a:pt x="0" y="448"/>
                    </a:lnTo>
                    <a:lnTo>
                      <a:pt x="108" y="448"/>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7"/>
              <p:cNvSpPr/>
              <p:nvPr/>
            </p:nvSpPr>
            <p:spPr>
              <a:xfrm>
                <a:off x="7366861" y="4291941"/>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7"/>
              <p:cNvSpPr/>
              <p:nvPr/>
            </p:nvSpPr>
            <p:spPr>
              <a:xfrm>
                <a:off x="7366861" y="2896221"/>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7"/>
              <p:cNvSpPr/>
              <p:nvPr/>
            </p:nvSpPr>
            <p:spPr>
              <a:xfrm>
                <a:off x="7366861" y="3004071"/>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7"/>
              <p:cNvSpPr/>
              <p:nvPr/>
            </p:nvSpPr>
            <p:spPr>
              <a:xfrm>
                <a:off x="7366861" y="2789954"/>
                <a:ext cx="13268" cy="53073"/>
              </a:xfrm>
              <a:custGeom>
                <a:rect b="b" l="l" r="r" t="t"/>
                <a:pathLst>
                  <a:path extrusionOk="0" h="436" w="109">
                    <a:moveTo>
                      <a:pt x="0" y="1"/>
                    </a:moveTo>
                    <a:lnTo>
                      <a:pt x="0" y="435"/>
                    </a:lnTo>
                    <a:lnTo>
                      <a:pt x="108" y="435"/>
                    </a:lnTo>
                    <a:lnTo>
                      <a:pt x="108" y="164"/>
                    </a:lnTo>
                    <a:lnTo>
                      <a:pt x="108" y="14"/>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7"/>
              <p:cNvSpPr/>
              <p:nvPr/>
            </p:nvSpPr>
            <p:spPr>
              <a:xfrm>
                <a:off x="7366861" y="3111434"/>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7"/>
              <p:cNvSpPr/>
              <p:nvPr/>
            </p:nvSpPr>
            <p:spPr>
              <a:xfrm>
                <a:off x="7366861" y="3217702"/>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7"/>
              <p:cNvSpPr/>
              <p:nvPr/>
            </p:nvSpPr>
            <p:spPr>
              <a:xfrm>
                <a:off x="7366861" y="3325552"/>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7"/>
              <p:cNvSpPr/>
              <p:nvPr/>
            </p:nvSpPr>
            <p:spPr>
              <a:xfrm>
                <a:off x="7366861" y="3539182"/>
                <a:ext cx="13268" cy="56603"/>
              </a:xfrm>
              <a:custGeom>
                <a:rect b="b" l="l" r="r" t="t"/>
                <a:pathLst>
                  <a:path extrusionOk="0" h="465" w="109">
                    <a:moveTo>
                      <a:pt x="0" y="1"/>
                    </a:moveTo>
                    <a:lnTo>
                      <a:pt x="0" y="30"/>
                    </a:lnTo>
                    <a:lnTo>
                      <a:pt x="0" y="439"/>
                    </a:lnTo>
                    <a:lnTo>
                      <a:pt x="0" y="465"/>
                    </a:lnTo>
                    <a:lnTo>
                      <a:pt x="108" y="465"/>
                    </a:lnTo>
                    <a:lnTo>
                      <a:pt x="108" y="439"/>
                    </a:lnTo>
                    <a:lnTo>
                      <a:pt x="108" y="30"/>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7"/>
              <p:cNvSpPr/>
              <p:nvPr/>
            </p:nvSpPr>
            <p:spPr>
              <a:xfrm>
                <a:off x="7366861" y="3431819"/>
                <a:ext cx="13268" cy="54534"/>
              </a:xfrm>
              <a:custGeom>
                <a:rect b="b" l="l" r="r" t="t"/>
                <a:pathLst>
                  <a:path extrusionOk="0" h="448"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7"/>
              <p:cNvSpPr/>
              <p:nvPr/>
            </p:nvSpPr>
            <p:spPr>
              <a:xfrm>
                <a:off x="5833347" y="1069101"/>
                <a:ext cx="54656" cy="29945"/>
              </a:xfrm>
              <a:custGeom>
                <a:rect b="b" l="l" r="r" t="t"/>
                <a:pathLst>
                  <a:path extrusionOk="0" h="246" w="449">
                    <a:moveTo>
                      <a:pt x="423" y="1"/>
                    </a:moveTo>
                    <a:cubicBezTo>
                      <a:pt x="285" y="43"/>
                      <a:pt x="138" y="83"/>
                      <a:pt x="1" y="151"/>
                    </a:cubicBezTo>
                    <a:lnTo>
                      <a:pt x="40" y="246"/>
                    </a:lnTo>
                    <a:cubicBezTo>
                      <a:pt x="178" y="190"/>
                      <a:pt x="315" y="138"/>
                      <a:pt x="449" y="109"/>
                    </a:cubicBezTo>
                    <a:lnTo>
                      <a:pt x="4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7"/>
              <p:cNvSpPr/>
              <p:nvPr/>
            </p:nvSpPr>
            <p:spPr>
              <a:xfrm>
                <a:off x="5659156" y="1720827"/>
                <a:ext cx="13633" cy="53073"/>
              </a:xfrm>
              <a:custGeom>
                <a:rect b="b" l="l" r="r" t="t"/>
                <a:pathLst>
                  <a:path extrusionOk="0" h="436" w="112">
                    <a:moveTo>
                      <a:pt x="0" y="1"/>
                    </a:moveTo>
                    <a:lnTo>
                      <a:pt x="0" y="436"/>
                    </a:lnTo>
                    <a:lnTo>
                      <a:pt x="111" y="436"/>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7"/>
              <p:cNvSpPr/>
              <p:nvPr/>
            </p:nvSpPr>
            <p:spPr>
              <a:xfrm>
                <a:off x="5659156" y="1826729"/>
                <a:ext cx="13633" cy="55021"/>
              </a:xfrm>
              <a:custGeom>
                <a:rect b="b" l="l" r="r" t="t"/>
                <a:pathLst>
                  <a:path extrusionOk="0" h="452" w="112">
                    <a:moveTo>
                      <a:pt x="0" y="0"/>
                    </a:moveTo>
                    <a:lnTo>
                      <a:pt x="0" y="451"/>
                    </a:lnTo>
                    <a:lnTo>
                      <a:pt x="111" y="451"/>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7"/>
              <p:cNvSpPr/>
              <p:nvPr/>
            </p:nvSpPr>
            <p:spPr>
              <a:xfrm>
                <a:off x="5659156" y="1506831"/>
                <a:ext cx="13633" cy="53073"/>
              </a:xfrm>
              <a:custGeom>
                <a:rect b="b" l="l" r="r" t="t"/>
                <a:pathLst>
                  <a:path extrusionOk="0" h="436"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7"/>
              <p:cNvSpPr/>
              <p:nvPr/>
            </p:nvSpPr>
            <p:spPr>
              <a:xfrm>
                <a:off x="5682649" y="1190097"/>
                <a:ext cx="38222" cy="55021"/>
              </a:xfrm>
              <a:custGeom>
                <a:rect b="b" l="l" r="r" t="t"/>
                <a:pathLst>
                  <a:path extrusionOk="0" h="452" w="314">
                    <a:moveTo>
                      <a:pt x="216" y="0"/>
                    </a:moveTo>
                    <a:cubicBezTo>
                      <a:pt x="134" y="138"/>
                      <a:pt x="69" y="259"/>
                      <a:pt x="0" y="396"/>
                    </a:cubicBezTo>
                    <a:lnTo>
                      <a:pt x="108" y="452"/>
                    </a:lnTo>
                    <a:cubicBezTo>
                      <a:pt x="164" y="314"/>
                      <a:pt x="232" y="193"/>
                      <a:pt x="314" y="69"/>
                    </a:cubicBezTo>
                    <a:lnTo>
                      <a:pt x="2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7"/>
              <p:cNvSpPr/>
              <p:nvPr/>
            </p:nvSpPr>
            <p:spPr>
              <a:xfrm>
                <a:off x="5659156" y="1398981"/>
                <a:ext cx="13633" cy="53438"/>
              </a:xfrm>
              <a:custGeom>
                <a:rect b="b" l="l" r="r" t="t"/>
                <a:pathLst>
                  <a:path extrusionOk="0" h="439" w="112">
                    <a:moveTo>
                      <a:pt x="0" y="1"/>
                    </a:moveTo>
                    <a:lnTo>
                      <a:pt x="0" y="439"/>
                    </a:lnTo>
                    <a:lnTo>
                      <a:pt x="111" y="43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7"/>
              <p:cNvSpPr/>
              <p:nvPr/>
            </p:nvSpPr>
            <p:spPr>
              <a:xfrm>
                <a:off x="5743878" y="1114140"/>
                <a:ext cx="49908" cy="44674"/>
              </a:xfrm>
              <a:custGeom>
                <a:rect b="b" l="l" r="r" t="t"/>
                <a:pathLst>
                  <a:path extrusionOk="0" h="367" w="410">
                    <a:moveTo>
                      <a:pt x="340" y="0"/>
                    </a:moveTo>
                    <a:cubicBezTo>
                      <a:pt x="220" y="82"/>
                      <a:pt x="108" y="177"/>
                      <a:pt x="1" y="285"/>
                    </a:cubicBezTo>
                    <a:lnTo>
                      <a:pt x="82" y="366"/>
                    </a:lnTo>
                    <a:cubicBezTo>
                      <a:pt x="177" y="258"/>
                      <a:pt x="285" y="164"/>
                      <a:pt x="409" y="82"/>
                    </a:cubicBezTo>
                    <a:lnTo>
                      <a:pt x="3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7"/>
              <p:cNvSpPr/>
              <p:nvPr/>
            </p:nvSpPr>
            <p:spPr>
              <a:xfrm>
                <a:off x="5659156" y="1291131"/>
                <a:ext cx="19963" cy="55021"/>
              </a:xfrm>
              <a:custGeom>
                <a:rect b="b" l="l" r="r" t="t"/>
                <a:pathLst>
                  <a:path extrusionOk="0" h="452" w="164">
                    <a:moveTo>
                      <a:pt x="56" y="1"/>
                    </a:moveTo>
                    <a:cubicBezTo>
                      <a:pt x="30" y="151"/>
                      <a:pt x="17" y="301"/>
                      <a:pt x="0" y="452"/>
                    </a:cubicBezTo>
                    <a:lnTo>
                      <a:pt x="111" y="452"/>
                    </a:lnTo>
                    <a:cubicBezTo>
                      <a:pt x="125" y="301"/>
                      <a:pt x="138" y="164"/>
                      <a:pt x="164" y="30"/>
                    </a:cubicBezTo>
                    <a:lnTo>
                      <a:pt x="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7"/>
              <p:cNvSpPr/>
              <p:nvPr/>
            </p:nvSpPr>
            <p:spPr>
              <a:xfrm>
                <a:off x="5659156" y="1613098"/>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7"/>
              <p:cNvSpPr/>
              <p:nvPr/>
            </p:nvSpPr>
            <p:spPr>
              <a:xfrm>
                <a:off x="5659156" y="247005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7"/>
              <p:cNvSpPr/>
              <p:nvPr/>
            </p:nvSpPr>
            <p:spPr>
              <a:xfrm>
                <a:off x="5659156" y="2576323"/>
                <a:ext cx="13633" cy="54656"/>
              </a:xfrm>
              <a:custGeom>
                <a:rect b="b" l="l" r="r" t="t"/>
                <a:pathLst>
                  <a:path extrusionOk="0" h="449" w="112">
                    <a:moveTo>
                      <a:pt x="0" y="0"/>
                    </a:moveTo>
                    <a:lnTo>
                      <a:pt x="0" y="448"/>
                    </a:lnTo>
                    <a:lnTo>
                      <a:pt x="111" y="44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7"/>
              <p:cNvSpPr/>
              <p:nvPr/>
            </p:nvSpPr>
            <p:spPr>
              <a:xfrm>
                <a:off x="5659156" y="1934579"/>
                <a:ext cx="13633" cy="52951"/>
              </a:xfrm>
              <a:custGeom>
                <a:rect b="b" l="l" r="r" t="t"/>
                <a:pathLst>
                  <a:path extrusionOk="0" h="435" w="112">
                    <a:moveTo>
                      <a:pt x="0" y="0"/>
                    </a:moveTo>
                    <a:lnTo>
                      <a:pt x="0" y="435"/>
                    </a:lnTo>
                    <a:lnTo>
                      <a:pt x="111" y="435"/>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7"/>
              <p:cNvSpPr/>
              <p:nvPr/>
            </p:nvSpPr>
            <p:spPr>
              <a:xfrm>
                <a:off x="5659156" y="2683808"/>
                <a:ext cx="13633" cy="53317"/>
              </a:xfrm>
              <a:custGeom>
                <a:rect b="b" l="l" r="r" t="t"/>
                <a:pathLst>
                  <a:path extrusionOk="0" h="438"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7"/>
              <p:cNvSpPr/>
              <p:nvPr/>
            </p:nvSpPr>
            <p:spPr>
              <a:xfrm>
                <a:off x="5659156" y="2040725"/>
                <a:ext cx="13633" cy="54656"/>
              </a:xfrm>
              <a:custGeom>
                <a:rect b="b" l="l" r="r" t="t"/>
                <a:pathLst>
                  <a:path extrusionOk="0" h="449" w="112">
                    <a:moveTo>
                      <a:pt x="0" y="1"/>
                    </a:moveTo>
                    <a:lnTo>
                      <a:pt x="0" y="449"/>
                    </a:lnTo>
                    <a:lnTo>
                      <a:pt x="111" y="449"/>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7"/>
              <p:cNvSpPr/>
              <p:nvPr/>
            </p:nvSpPr>
            <p:spPr>
              <a:xfrm>
                <a:off x="5659156" y="2148575"/>
                <a:ext cx="13633" cy="53073"/>
              </a:xfrm>
              <a:custGeom>
                <a:rect b="b" l="l" r="r" t="t"/>
                <a:pathLst>
                  <a:path extrusionOk="0" h="436" w="112">
                    <a:moveTo>
                      <a:pt x="0" y="1"/>
                    </a:moveTo>
                    <a:lnTo>
                      <a:pt x="0" y="435"/>
                    </a:lnTo>
                    <a:lnTo>
                      <a:pt x="111" y="435"/>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7"/>
              <p:cNvSpPr/>
              <p:nvPr/>
            </p:nvSpPr>
            <p:spPr>
              <a:xfrm>
                <a:off x="5659156" y="2362205"/>
                <a:ext cx="13633" cy="55021"/>
              </a:xfrm>
              <a:custGeom>
                <a:rect b="b" l="l" r="r" t="t"/>
                <a:pathLst>
                  <a:path extrusionOk="0" h="452" w="112">
                    <a:moveTo>
                      <a:pt x="0" y="1"/>
                    </a:moveTo>
                    <a:lnTo>
                      <a:pt x="0" y="452"/>
                    </a:lnTo>
                    <a:lnTo>
                      <a:pt x="111" y="452"/>
                    </a:lnTo>
                    <a:lnTo>
                      <a:pt x="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7"/>
              <p:cNvSpPr/>
              <p:nvPr/>
            </p:nvSpPr>
            <p:spPr>
              <a:xfrm>
                <a:off x="5659156" y="2256060"/>
                <a:ext cx="13633" cy="53438"/>
              </a:xfrm>
              <a:custGeom>
                <a:rect b="b" l="l" r="r" t="t"/>
                <a:pathLst>
                  <a:path extrusionOk="0" h="439" w="112">
                    <a:moveTo>
                      <a:pt x="0" y="0"/>
                    </a:moveTo>
                    <a:lnTo>
                      <a:pt x="0" y="438"/>
                    </a:lnTo>
                    <a:lnTo>
                      <a:pt x="111" y="438"/>
                    </a:lnTo>
                    <a:lnTo>
                      <a:pt x="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7"/>
              <p:cNvSpPr/>
              <p:nvPr/>
            </p:nvSpPr>
            <p:spPr>
              <a:xfrm>
                <a:off x="6228107"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7"/>
              <p:cNvSpPr/>
              <p:nvPr/>
            </p:nvSpPr>
            <p:spPr>
              <a:xfrm>
                <a:off x="6228107" y="143038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7"/>
              <p:cNvSpPr/>
              <p:nvPr/>
            </p:nvSpPr>
            <p:spPr>
              <a:xfrm>
                <a:off x="6228107" y="1538236"/>
                <a:ext cx="14851" cy="53438"/>
              </a:xfrm>
              <a:custGeom>
                <a:rect b="b" l="l" r="r" t="t"/>
                <a:pathLst>
                  <a:path extrusionOk="0" h="439" w="122">
                    <a:moveTo>
                      <a:pt x="0" y="1"/>
                    </a:moveTo>
                    <a:lnTo>
                      <a:pt x="0" y="439"/>
                    </a:lnTo>
                    <a:lnTo>
                      <a:pt x="121" y="439"/>
                    </a:lnTo>
                    <a:lnTo>
                      <a:pt x="1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7"/>
              <p:cNvSpPr/>
              <p:nvPr/>
            </p:nvSpPr>
            <p:spPr>
              <a:xfrm>
                <a:off x="6228107" y="1644504"/>
                <a:ext cx="14851" cy="54656"/>
              </a:xfrm>
              <a:custGeom>
                <a:rect b="b" l="l" r="r" t="t"/>
                <a:pathLst>
                  <a:path extrusionOk="0" h="449" w="122">
                    <a:moveTo>
                      <a:pt x="0" y="0"/>
                    </a:moveTo>
                    <a:lnTo>
                      <a:pt x="0" y="448"/>
                    </a:lnTo>
                    <a:lnTo>
                      <a:pt x="121" y="448"/>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7"/>
              <p:cNvSpPr/>
              <p:nvPr/>
            </p:nvSpPr>
            <p:spPr>
              <a:xfrm>
                <a:off x="6228107"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7"/>
              <p:cNvSpPr/>
              <p:nvPr/>
            </p:nvSpPr>
            <p:spPr>
              <a:xfrm>
                <a:off x="6448554" y="2715578"/>
                <a:ext cx="54656" cy="21546"/>
              </a:xfrm>
              <a:custGeom>
                <a:rect b="b" l="l" r="r" t="t"/>
                <a:pathLst>
                  <a:path extrusionOk="0" h="177" w="449">
                    <a:moveTo>
                      <a:pt x="26" y="1"/>
                    </a:moveTo>
                    <a:lnTo>
                      <a:pt x="0" y="108"/>
                    </a:lnTo>
                    <a:cubicBezTo>
                      <a:pt x="134" y="148"/>
                      <a:pt x="285" y="164"/>
                      <a:pt x="435" y="177"/>
                    </a:cubicBezTo>
                    <a:lnTo>
                      <a:pt x="448" y="66"/>
                    </a:lnTo>
                    <a:cubicBezTo>
                      <a:pt x="298" y="53"/>
                      <a:pt x="164" y="40"/>
                      <a:pt x="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7"/>
              <p:cNvSpPr/>
              <p:nvPr/>
            </p:nvSpPr>
            <p:spPr>
              <a:xfrm>
                <a:off x="6228107" y="1752354"/>
                <a:ext cx="14851" cy="52951"/>
              </a:xfrm>
              <a:custGeom>
                <a:rect b="b" l="l" r="r" t="t"/>
                <a:pathLst>
                  <a:path extrusionOk="0" h="435" w="122">
                    <a:moveTo>
                      <a:pt x="0" y="0"/>
                    </a:moveTo>
                    <a:lnTo>
                      <a:pt x="0" y="435"/>
                    </a:lnTo>
                    <a:lnTo>
                      <a:pt x="121" y="435"/>
                    </a:lnTo>
                    <a:lnTo>
                      <a:pt x="1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7"/>
              <p:cNvSpPr/>
              <p:nvPr/>
            </p:nvSpPr>
            <p:spPr>
              <a:xfrm>
                <a:off x="6234437" y="2499878"/>
                <a:ext cx="26780" cy="54656"/>
              </a:xfrm>
              <a:custGeom>
                <a:rect b="b" l="l" r="r" t="t"/>
                <a:pathLst>
                  <a:path extrusionOk="0" h="449" w="220">
                    <a:moveTo>
                      <a:pt x="112" y="1"/>
                    </a:moveTo>
                    <a:lnTo>
                      <a:pt x="1" y="14"/>
                    </a:lnTo>
                    <a:cubicBezTo>
                      <a:pt x="30" y="164"/>
                      <a:pt x="69" y="315"/>
                      <a:pt x="125" y="449"/>
                    </a:cubicBezTo>
                    <a:lnTo>
                      <a:pt x="220" y="409"/>
                    </a:lnTo>
                    <a:cubicBezTo>
                      <a:pt x="177" y="272"/>
                      <a:pt x="138" y="138"/>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7"/>
              <p:cNvSpPr/>
              <p:nvPr/>
            </p:nvSpPr>
            <p:spPr>
              <a:xfrm>
                <a:off x="6349103" y="2672244"/>
                <a:ext cx="52951" cy="38222"/>
              </a:xfrm>
              <a:custGeom>
                <a:rect b="b" l="l" r="r" t="t"/>
                <a:pathLst>
                  <a:path extrusionOk="0" h="314" w="435">
                    <a:moveTo>
                      <a:pt x="69" y="0"/>
                    </a:moveTo>
                    <a:lnTo>
                      <a:pt x="0" y="82"/>
                    </a:lnTo>
                    <a:cubicBezTo>
                      <a:pt x="121" y="177"/>
                      <a:pt x="258" y="245"/>
                      <a:pt x="396" y="314"/>
                    </a:cubicBezTo>
                    <a:lnTo>
                      <a:pt x="435" y="219"/>
                    </a:lnTo>
                    <a:cubicBezTo>
                      <a:pt x="314" y="151"/>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7"/>
              <p:cNvSpPr/>
              <p:nvPr/>
            </p:nvSpPr>
            <p:spPr>
              <a:xfrm>
                <a:off x="6274241" y="2596164"/>
                <a:ext cx="43457" cy="49908"/>
              </a:xfrm>
              <a:custGeom>
                <a:rect b="b" l="l" r="r" t="t"/>
                <a:pathLst>
                  <a:path extrusionOk="0" h="410" w="357">
                    <a:moveTo>
                      <a:pt x="95" y="1"/>
                    </a:moveTo>
                    <a:lnTo>
                      <a:pt x="1" y="53"/>
                    </a:lnTo>
                    <a:cubicBezTo>
                      <a:pt x="82" y="190"/>
                      <a:pt x="177" y="298"/>
                      <a:pt x="275" y="409"/>
                    </a:cubicBezTo>
                    <a:lnTo>
                      <a:pt x="357" y="341"/>
                    </a:lnTo>
                    <a:cubicBezTo>
                      <a:pt x="259" y="230"/>
                      <a:pt x="177" y="122"/>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7"/>
              <p:cNvSpPr/>
              <p:nvPr/>
            </p:nvSpPr>
            <p:spPr>
              <a:xfrm>
                <a:off x="5939614" y="1062406"/>
                <a:ext cx="54656" cy="16798"/>
              </a:xfrm>
              <a:custGeom>
                <a:rect b="b" l="l" r="r" t="t"/>
                <a:pathLst>
                  <a:path extrusionOk="0" h="138" w="449">
                    <a:moveTo>
                      <a:pt x="1" y="0"/>
                    </a:moveTo>
                    <a:lnTo>
                      <a:pt x="1" y="111"/>
                    </a:lnTo>
                    <a:lnTo>
                      <a:pt x="96" y="111"/>
                    </a:lnTo>
                    <a:cubicBezTo>
                      <a:pt x="203" y="111"/>
                      <a:pt x="328" y="111"/>
                      <a:pt x="435" y="138"/>
                    </a:cubicBezTo>
                    <a:lnTo>
                      <a:pt x="449" y="30"/>
                    </a:lnTo>
                    <a:cubicBezTo>
                      <a:pt x="341" y="0"/>
                      <a:pt x="216"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7"/>
              <p:cNvSpPr/>
              <p:nvPr/>
            </p:nvSpPr>
            <p:spPr>
              <a:xfrm>
                <a:off x="6228107" y="1323023"/>
                <a:ext cx="14851" cy="54656"/>
              </a:xfrm>
              <a:custGeom>
                <a:rect b="b" l="l" r="r" t="t"/>
                <a:pathLst>
                  <a:path extrusionOk="0" h="449" w="122">
                    <a:moveTo>
                      <a:pt x="108" y="0"/>
                    </a:moveTo>
                    <a:lnTo>
                      <a:pt x="0" y="13"/>
                    </a:lnTo>
                    <a:lnTo>
                      <a:pt x="0" y="245"/>
                    </a:lnTo>
                    <a:lnTo>
                      <a:pt x="0" y="448"/>
                    </a:lnTo>
                    <a:lnTo>
                      <a:pt x="121" y="448"/>
                    </a:lnTo>
                    <a:lnTo>
                      <a:pt x="121" y="245"/>
                    </a:lnTo>
                    <a:cubicBezTo>
                      <a:pt x="121" y="164"/>
                      <a:pt x="108" y="82"/>
                      <a:pt x="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7"/>
              <p:cNvSpPr/>
              <p:nvPr/>
            </p:nvSpPr>
            <p:spPr>
              <a:xfrm>
                <a:off x="6198284" y="1218338"/>
                <a:ext cx="31527" cy="55021"/>
              </a:xfrm>
              <a:custGeom>
                <a:rect b="b" l="l" r="r" t="t"/>
                <a:pathLst>
                  <a:path extrusionOk="0" h="452" w="259">
                    <a:moveTo>
                      <a:pt x="95" y="1"/>
                    </a:moveTo>
                    <a:lnTo>
                      <a:pt x="0" y="56"/>
                    </a:lnTo>
                    <a:cubicBezTo>
                      <a:pt x="53" y="177"/>
                      <a:pt x="108" y="314"/>
                      <a:pt x="147" y="452"/>
                    </a:cubicBezTo>
                    <a:lnTo>
                      <a:pt x="259" y="422"/>
                    </a:lnTo>
                    <a:cubicBezTo>
                      <a:pt x="216" y="272"/>
                      <a:pt x="164" y="138"/>
                      <a:pt x="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7"/>
              <p:cNvSpPr/>
              <p:nvPr/>
            </p:nvSpPr>
            <p:spPr>
              <a:xfrm>
                <a:off x="6133403" y="1133981"/>
                <a:ext cx="46622" cy="47839"/>
              </a:xfrm>
              <a:custGeom>
                <a:rect b="b" l="l" r="r" t="t"/>
                <a:pathLst>
                  <a:path extrusionOk="0" h="393" w="383">
                    <a:moveTo>
                      <a:pt x="69" y="1"/>
                    </a:moveTo>
                    <a:lnTo>
                      <a:pt x="1" y="82"/>
                    </a:lnTo>
                    <a:cubicBezTo>
                      <a:pt x="108" y="177"/>
                      <a:pt x="206" y="272"/>
                      <a:pt x="288" y="393"/>
                    </a:cubicBezTo>
                    <a:lnTo>
                      <a:pt x="383" y="327"/>
                    </a:lnTo>
                    <a:cubicBezTo>
                      <a:pt x="288" y="203"/>
                      <a:pt x="177" y="95"/>
                      <a:pt x="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7"/>
              <p:cNvSpPr/>
              <p:nvPr/>
            </p:nvSpPr>
            <p:spPr>
              <a:xfrm>
                <a:off x="6042352" y="1079083"/>
                <a:ext cx="54534" cy="33110"/>
              </a:xfrm>
              <a:custGeom>
                <a:rect b="b" l="l" r="r" t="t"/>
                <a:pathLst>
                  <a:path extrusionOk="0" h="272" w="448">
                    <a:moveTo>
                      <a:pt x="39" y="1"/>
                    </a:moveTo>
                    <a:lnTo>
                      <a:pt x="0" y="95"/>
                    </a:lnTo>
                    <a:cubicBezTo>
                      <a:pt x="137" y="151"/>
                      <a:pt x="271" y="206"/>
                      <a:pt x="396" y="272"/>
                    </a:cubicBezTo>
                    <a:lnTo>
                      <a:pt x="448" y="177"/>
                    </a:lnTo>
                    <a:cubicBezTo>
                      <a:pt x="327" y="108"/>
                      <a:pt x="177" y="43"/>
                      <a:pt x="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7"/>
              <p:cNvSpPr/>
              <p:nvPr/>
            </p:nvSpPr>
            <p:spPr>
              <a:xfrm>
                <a:off x="6228107"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7"/>
              <p:cNvSpPr/>
              <p:nvPr/>
            </p:nvSpPr>
            <p:spPr>
              <a:xfrm>
                <a:off x="6228107"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7"/>
              <p:cNvSpPr/>
              <p:nvPr/>
            </p:nvSpPr>
            <p:spPr>
              <a:xfrm>
                <a:off x="6228107"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7"/>
              <p:cNvSpPr/>
              <p:nvPr/>
            </p:nvSpPr>
            <p:spPr>
              <a:xfrm>
                <a:off x="6228107"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7"/>
              <p:cNvSpPr/>
              <p:nvPr/>
            </p:nvSpPr>
            <p:spPr>
              <a:xfrm>
                <a:off x="7151161" y="1069101"/>
                <a:ext cx="55021" cy="29945"/>
              </a:xfrm>
              <a:custGeom>
                <a:rect b="b" l="l" r="r" t="t"/>
                <a:pathLst>
                  <a:path extrusionOk="0" h="246" w="452">
                    <a:moveTo>
                      <a:pt x="30" y="1"/>
                    </a:moveTo>
                    <a:lnTo>
                      <a:pt x="1" y="109"/>
                    </a:lnTo>
                    <a:cubicBezTo>
                      <a:pt x="138" y="138"/>
                      <a:pt x="275" y="190"/>
                      <a:pt x="409" y="246"/>
                    </a:cubicBezTo>
                    <a:lnTo>
                      <a:pt x="452" y="151"/>
                    </a:lnTo>
                    <a:cubicBezTo>
                      <a:pt x="314" y="83"/>
                      <a:pt x="180" y="43"/>
                      <a:pt x="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7"/>
              <p:cNvSpPr/>
              <p:nvPr/>
            </p:nvSpPr>
            <p:spPr>
              <a:xfrm>
                <a:off x="7366861" y="1720827"/>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7"/>
              <p:cNvSpPr/>
              <p:nvPr/>
            </p:nvSpPr>
            <p:spPr>
              <a:xfrm>
                <a:off x="7366861" y="1826729"/>
                <a:ext cx="13268" cy="55021"/>
              </a:xfrm>
              <a:custGeom>
                <a:rect b="b" l="l" r="r" t="t"/>
                <a:pathLst>
                  <a:path extrusionOk="0" h="452" w="109">
                    <a:moveTo>
                      <a:pt x="0" y="0"/>
                    </a:moveTo>
                    <a:lnTo>
                      <a:pt x="0" y="451"/>
                    </a:lnTo>
                    <a:lnTo>
                      <a:pt x="108" y="451"/>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7"/>
              <p:cNvSpPr/>
              <p:nvPr/>
            </p:nvSpPr>
            <p:spPr>
              <a:xfrm>
                <a:off x="7366861" y="1506831"/>
                <a:ext cx="13268" cy="53073"/>
              </a:xfrm>
              <a:custGeom>
                <a:rect b="b" l="l" r="r" t="t"/>
                <a:pathLst>
                  <a:path extrusionOk="0" h="436"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7"/>
              <p:cNvSpPr/>
              <p:nvPr/>
            </p:nvSpPr>
            <p:spPr>
              <a:xfrm>
                <a:off x="7318657" y="1190097"/>
                <a:ext cx="38344" cy="55021"/>
              </a:xfrm>
              <a:custGeom>
                <a:rect b="b" l="l" r="r" t="t"/>
                <a:pathLst>
                  <a:path extrusionOk="0" h="452" w="315">
                    <a:moveTo>
                      <a:pt x="96" y="0"/>
                    </a:moveTo>
                    <a:lnTo>
                      <a:pt x="1" y="69"/>
                    </a:lnTo>
                    <a:cubicBezTo>
                      <a:pt x="82" y="193"/>
                      <a:pt x="151" y="314"/>
                      <a:pt x="207" y="452"/>
                    </a:cubicBezTo>
                    <a:lnTo>
                      <a:pt x="315" y="396"/>
                    </a:lnTo>
                    <a:cubicBezTo>
                      <a:pt x="259" y="259"/>
                      <a:pt x="177" y="138"/>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7"/>
              <p:cNvSpPr/>
              <p:nvPr/>
            </p:nvSpPr>
            <p:spPr>
              <a:xfrm>
                <a:off x="7366861" y="1398981"/>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7"/>
              <p:cNvSpPr/>
              <p:nvPr/>
            </p:nvSpPr>
            <p:spPr>
              <a:xfrm>
                <a:off x="7245864" y="1114140"/>
                <a:ext cx="49908" cy="44674"/>
              </a:xfrm>
              <a:custGeom>
                <a:rect b="b" l="l" r="r" t="t"/>
                <a:pathLst>
                  <a:path extrusionOk="0" h="367" w="410">
                    <a:moveTo>
                      <a:pt x="69" y="0"/>
                    </a:moveTo>
                    <a:lnTo>
                      <a:pt x="1" y="82"/>
                    </a:lnTo>
                    <a:cubicBezTo>
                      <a:pt x="122" y="164"/>
                      <a:pt x="233" y="258"/>
                      <a:pt x="327" y="366"/>
                    </a:cubicBezTo>
                    <a:lnTo>
                      <a:pt x="409" y="285"/>
                    </a:lnTo>
                    <a:cubicBezTo>
                      <a:pt x="314" y="177"/>
                      <a:pt x="190" y="82"/>
                      <a:pt x="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7"/>
              <p:cNvSpPr/>
              <p:nvPr/>
            </p:nvSpPr>
            <p:spPr>
              <a:xfrm>
                <a:off x="7360044" y="1291131"/>
                <a:ext cx="20085" cy="55021"/>
              </a:xfrm>
              <a:custGeom>
                <a:rect b="b" l="l" r="r" t="t"/>
                <a:pathLst>
                  <a:path extrusionOk="0" h="452" w="165">
                    <a:moveTo>
                      <a:pt x="112" y="1"/>
                    </a:moveTo>
                    <a:lnTo>
                      <a:pt x="1" y="30"/>
                    </a:lnTo>
                    <a:cubicBezTo>
                      <a:pt x="30" y="164"/>
                      <a:pt x="56" y="301"/>
                      <a:pt x="56" y="452"/>
                    </a:cubicBezTo>
                    <a:lnTo>
                      <a:pt x="164" y="452"/>
                    </a:lnTo>
                    <a:cubicBezTo>
                      <a:pt x="164" y="301"/>
                      <a:pt x="138" y="151"/>
                      <a:pt x="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7"/>
              <p:cNvSpPr/>
              <p:nvPr/>
            </p:nvSpPr>
            <p:spPr>
              <a:xfrm>
                <a:off x="7366861" y="1613098"/>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7"/>
              <p:cNvSpPr/>
              <p:nvPr/>
            </p:nvSpPr>
            <p:spPr>
              <a:xfrm>
                <a:off x="7366861" y="247005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7"/>
              <p:cNvSpPr/>
              <p:nvPr/>
            </p:nvSpPr>
            <p:spPr>
              <a:xfrm>
                <a:off x="7366861" y="2576323"/>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7"/>
              <p:cNvSpPr/>
              <p:nvPr/>
            </p:nvSpPr>
            <p:spPr>
              <a:xfrm>
                <a:off x="7366861" y="1934579"/>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7"/>
              <p:cNvSpPr/>
              <p:nvPr/>
            </p:nvSpPr>
            <p:spPr>
              <a:xfrm>
                <a:off x="7366861" y="2683808"/>
                <a:ext cx="13268" cy="53317"/>
              </a:xfrm>
              <a:custGeom>
                <a:rect b="b" l="l" r="r" t="t"/>
                <a:pathLst>
                  <a:path extrusionOk="0" h="438"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7"/>
              <p:cNvSpPr/>
              <p:nvPr/>
            </p:nvSpPr>
            <p:spPr>
              <a:xfrm>
                <a:off x="7366861" y="2040725"/>
                <a:ext cx="13268" cy="54656"/>
              </a:xfrm>
              <a:custGeom>
                <a:rect b="b" l="l" r="r" t="t"/>
                <a:pathLst>
                  <a:path extrusionOk="0" h="449" w="109">
                    <a:moveTo>
                      <a:pt x="0" y="1"/>
                    </a:moveTo>
                    <a:lnTo>
                      <a:pt x="0" y="449"/>
                    </a:lnTo>
                    <a:lnTo>
                      <a:pt x="108" y="44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7"/>
              <p:cNvSpPr/>
              <p:nvPr/>
            </p:nvSpPr>
            <p:spPr>
              <a:xfrm>
                <a:off x="7366861" y="2148575"/>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7"/>
              <p:cNvSpPr/>
              <p:nvPr/>
            </p:nvSpPr>
            <p:spPr>
              <a:xfrm>
                <a:off x="7366861" y="2362205"/>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7"/>
              <p:cNvSpPr/>
              <p:nvPr/>
            </p:nvSpPr>
            <p:spPr>
              <a:xfrm>
                <a:off x="7366861" y="2256060"/>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7"/>
              <p:cNvSpPr/>
              <p:nvPr/>
            </p:nvSpPr>
            <p:spPr>
              <a:xfrm>
                <a:off x="6798275" y="1965984"/>
                <a:ext cx="13268" cy="53438"/>
              </a:xfrm>
              <a:custGeom>
                <a:rect b="b" l="l" r="r" t="t"/>
                <a:pathLst>
                  <a:path extrusionOk="0" h="439" w="109">
                    <a:moveTo>
                      <a:pt x="0" y="0"/>
                    </a:moveTo>
                    <a:lnTo>
                      <a:pt x="0" y="438"/>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7"/>
              <p:cNvSpPr/>
              <p:nvPr/>
            </p:nvSpPr>
            <p:spPr>
              <a:xfrm>
                <a:off x="6798275" y="143038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7"/>
              <p:cNvSpPr/>
              <p:nvPr/>
            </p:nvSpPr>
            <p:spPr>
              <a:xfrm>
                <a:off x="6798275" y="1538236"/>
                <a:ext cx="13268" cy="53438"/>
              </a:xfrm>
              <a:custGeom>
                <a:rect b="b" l="l" r="r" t="t"/>
                <a:pathLst>
                  <a:path extrusionOk="0" h="439" w="109">
                    <a:moveTo>
                      <a:pt x="0" y="1"/>
                    </a:moveTo>
                    <a:lnTo>
                      <a:pt x="0" y="439"/>
                    </a:lnTo>
                    <a:lnTo>
                      <a:pt x="108" y="439"/>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7"/>
              <p:cNvSpPr/>
              <p:nvPr/>
            </p:nvSpPr>
            <p:spPr>
              <a:xfrm>
                <a:off x="6798275" y="1644504"/>
                <a:ext cx="13268" cy="54656"/>
              </a:xfrm>
              <a:custGeom>
                <a:rect b="b" l="l" r="r" t="t"/>
                <a:pathLst>
                  <a:path extrusionOk="0" h="449" w="109">
                    <a:moveTo>
                      <a:pt x="0" y="0"/>
                    </a:moveTo>
                    <a:lnTo>
                      <a:pt x="0" y="448"/>
                    </a:lnTo>
                    <a:lnTo>
                      <a:pt x="108" y="44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7"/>
              <p:cNvSpPr/>
              <p:nvPr/>
            </p:nvSpPr>
            <p:spPr>
              <a:xfrm>
                <a:off x="6798275" y="2393733"/>
                <a:ext cx="13268" cy="55021"/>
              </a:xfrm>
              <a:custGeom>
                <a:rect b="b" l="l" r="r" t="t"/>
                <a:pathLst>
                  <a:path extrusionOk="0" h="452" w="109">
                    <a:moveTo>
                      <a:pt x="0" y="0"/>
                    </a:moveTo>
                    <a:lnTo>
                      <a:pt x="0" y="438"/>
                    </a:lnTo>
                    <a:lnTo>
                      <a:pt x="0" y="451"/>
                    </a:lnTo>
                    <a:lnTo>
                      <a:pt x="108" y="451"/>
                    </a:lnTo>
                    <a:lnTo>
                      <a:pt x="108" y="438"/>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7"/>
              <p:cNvSpPr/>
              <p:nvPr/>
            </p:nvSpPr>
            <p:spPr>
              <a:xfrm>
                <a:off x="6536441" y="2715578"/>
                <a:ext cx="54656" cy="21546"/>
              </a:xfrm>
              <a:custGeom>
                <a:rect b="b" l="l" r="r" t="t"/>
                <a:pathLst>
                  <a:path extrusionOk="0" h="177" w="449">
                    <a:moveTo>
                      <a:pt x="422" y="1"/>
                    </a:moveTo>
                    <a:cubicBezTo>
                      <a:pt x="285" y="40"/>
                      <a:pt x="148" y="53"/>
                      <a:pt x="1" y="66"/>
                    </a:cubicBezTo>
                    <a:lnTo>
                      <a:pt x="14" y="177"/>
                    </a:lnTo>
                    <a:cubicBezTo>
                      <a:pt x="164" y="164"/>
                      <a:pt x="311" y="148"/>
                      <a:pt x="448" y="108"/>
                    </a:cubicBezTo>
                    <a:lnTo>
                      <a:pt x="4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7"/>
              <p:cNvSpPr/>
              <p:nvPr/>
            </p:nvSpPr>
            <p:spPr>
              <a:xfrm>
                <a:off x="6798275" y="175235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7"/>
              <p:cNvSpPr/>
              <p:nvPr/>
            </p:nvSpPr>
            <p:spPr>
              <a:xfrm>
                <a:off x="6778312" y="2499878"/>
                <a:ext cx="28484" cy="54656"/>
              </a:xfrm>
              <a:custGeom>
                <a:rect b="b" l="l" r="r" t="t"/>
                <a:pathLst>
                  <a:path extrusionOk="0" h="449" w="234">
                    <a:moveTo>
                      <a:pt x="122" y="1"/>
                    </a:moveTo>
                    <a:cubicBezTo>
                      <a:pt x="96" y="138"/>
                      <a:pt x="57" y="272"/>
                      <a:pt x="1" y="409"/>
                    </a:cubicBezTo>
                    <a:lnTo>
                      <a:pt x="96" y="449"/>
                    </a:lnTo>
                    <a:cubicBezTo>
                      <a:pt x="151" y="315"/>
                      <a:pt x="204" y="164"/>
                      <a:pt x="233" y="14"/>
                    </a:cubicBezTo>
                    <a:lnTo>
                      <a:pt x="1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7"/>
              <p:cNvSpPr/>
              <p:nvPr/>
            </p:nvSpPr>
            <p:spPr>
              <a:xfrm>
                <a:off x="6637474" y="2672244"/>
                <a:ext cx="53073" cy="38222"/>
              </a:xfrm>
              <a:custGeom>
                <a:rect b="b" l="l" r="r" t="t"/>
                <a:pathLst>
                  <a:path extrusionOk="0" h="314" w="436">
                    <a:moveTo>
                      <a:pt x="367" y="0"/>
                    </a:moveTo>
                    <a:cubicBezTo>
                      <a:pt x="259" y="82"/>
                      <a:pt x="135" y="151"/>
                      <a:pt x="1" y="219"/>
                    </a:cubicBezTo>
                    <a:lnTo>
                      <a:pt x="53" y="314"/>
                    </a:lnTo>
                    <a:cubicBezTo>
                      <a:pt x="190" y="245"/>
                      <a:pt x="315" y="177"/>
                      <a:pt x="436" y="82"/>
                    </a:cubicBezTo>
                    <a:lnTo>
                      <a:pt x="3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7"/>
              <p:cNvSpPr/>
              <p:nvPr/>
            </p:nvSpPr>
            <p:spPr>
              <a:xfrm>
                <a:off x="6721831" y="2596164"/>
                <a:ext cx="43578" cy="49908"/>
              </a:xfrm>
              <a:custGeom>
                <a:rect b="b" l="l" r="r" t="t"/>
                <a:pathLst>
                  <a:path extrusionOk="0" h="410" w="358">
                    <a:moveTo>
                      <a:pt x="259" y="1"/>
                    </a:moveTo>
                    <a:cubicBezTo>
                      <a:pt x="194" y="122"/>
                      <a:pt x="96" y="230"/>
                      <a:pt x="1" y="341"/>
                    </a:cubicBezTo>
                    <a:lnTo>
                      <a:pt x="83" y="409"/>
                    </a:lnTo>
                    <a:cubicBezTo>
                      <a:pt x="177" y="298"/>
                      <a:pt x="275" y="190"/>
                      <a:pt x="357" y="53"/>
                    </a:cubicBezTo>
                    <a:lnTo>
                      <a:pt x="2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7"/>
              <p:cNvSpPr/>
              <p:nvPr/>
            </p:nvSpPr>
            <p:spPr>
              <a:xfrm>
                <a:off x="7045380" y="1062406"/>
                <a:ext cx="54534" cy="16798"/>
              </a:xfrm>
              <a:custGeom>
                <a:rect b="b" l="l" r="r" t="t"/>
                <a:pathLst>
                  <a:path extrusionOk="0" h="138" w="448">
                    <a:moveTo>
                      <a:pt x="353" y="0"/>
                    </a:moveTo>
                    <a:cubicBezTo>
                      <a:pt x="245" y="0"/>
                      <a:pt x="121" y="0"/>
                      <a:pt x="0" y="30"/>
                    </a:cubicBezTo>
                    <a:lnTo>
                      <a:pt x="13" y="138"/>
                    </a:lnTo>
                    <a:cubicBezTo>
                      <a:pt x="134" y="111"/>
                      <a:pt x="245" y="111"/>
                      <a:pt x="353" y="111"/>
                    </a:cubicBezTo>
                    <a:lnTo>
                      <a:pt x="448" y="111"/>
                    </a:lnTo>
                    <a:lnTo>
                      <a:pt x="4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7"/>
              <p:cNvSpPr/>
              <p:nvPr/>
            </p:nvSpPr>
            <p:spPr>
              <a:xfrm>
                <a:off x="6798275" y="1323023"/>
                <a:ext cx="14851" cy="54656"/>
              </a:xfrm>
              <a:custGeom>
                <a:rect b="b" l="l" r="r" t="t"/>
                <a:pathLst>
                  <a:path extrusionOk="0" h="449" w="122">
                    <a:moveTo>
                      <a:pt x="13" y="0"/>
                    </a:moveTo>
                    <a:cubicBezTo>
                      <a:pt x="0" y="82"/>
                      <a:pt x="0" y="164"/>
                      <a:pt x="0" y="245"/>
                    </a:cubicBezTo>
                    <a:lnTo>
                      <a:pt x="0" y="448"/>
                    </a:lnTo>
                    <a:lnTo>
                      <a:pt x="108" y="448"/>
                    </a:lnTo>
                    <a:lnTo>
                      <a:pt x="108" y="245"/>
                    </a:lnTo>
                    <a:cubicBezTo>
                      <a:pt x="108" y="177"/>
                      <a:pt x="108" y="95"/>
                      <a:pt x="121" y="13"/>
                    </a:cubicBezTo>
                    <a:lnTo>
                      <a:pt x="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7"/>
              <p:cNvSpPr/>
              <p:nvPr/>
            </p:nvSpPr>
            <p:spPr>
              <a:xfrm>
                <a:off x="6809839" y="1218338"/>
                <a:ext cx="33110" cy="55021"/>
              </a:xfrm>
              <a:custGeom>
                <a:rect b="b" l="l" r="r" t="t"/>
                <a:pathLst>
                  <a:path extrusionOk="0" h="452" w="272">
                    <a:moveTo>
                      <a:pt x="177" y="1"/>
                    </a:moveTo>
                    <a:cubicBezTo>
                      <a:pt x="108" y="138"/>
                      <a:pt x="43" y="272"/>
                      <a:pt x="0" y="422"/>
                    </a:cubicBezTo>
                    <a:lnTo>
                      <a:pt x="108" y="452"/>
                    </a:lnTo>
                    <a:cubicBezTo>
                      <a:pt x="151" y="314"/>
                      <a:pt x="206" y="177"/>
                      <a:pt x="271" y="56"/>
                    </a:cubicBezTo>
                    <a:lnTo>
                      <a:pt x="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7"/>
              <p:cNvSpPr/>
              <p:nvPr/>
            </p:nvSpPr>
            <p:spPr>
              <a:xfrm>
                <a:off x="6861086" y="1133981"/>
                <a:ext cx="46743" cy="47839"/>
              </a:xfrm>
              <a:custGeom>
                <a:rect b="b" l="l" r="r" t="t"/>
                <a:pathLst>
                  <a:path extrusionOk="0" h="393" w="384">
                    <a:moveTo>
                      <a:pt x="302" y="1"/>
                    </a:moveTo>
                    <a:cubicBezTo>
                      <a:pt x="194" y="95"/>
                      <a:pt x="83" y="203"/>
                      <a:pt x="1" y="327"/>
                    </a:cubicBezTo>
                    <a:lnTo>
                      <a:pt x="83" y="393"/>
                    </a:lnTo>
                    <a:cubicBezTo>
                      <a:pt x="164" y="272"/>
                      <a:pt x="275" y="177"/>
                      <a:pt x="383" y="82"/>
                    </a:cubicBezTo>
                    <a:lnTo>
                      <a:pt x="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7"/>
              <p:cNvSpPr/>
              <p:nvPr/>
            </p:nvSpPr>
            <p:spPr>
              <a:xfrm>
                <a:off x="6942278" y="1079083"/>
                <a:ext cx="55021" cy="33110"/>
              </a:xfrm>
              <a:custGeom>
                <a:rect b="b" l="l" r="r" t="t"/>
                <a:pathLst>
                  <a:path extrusionOk="0" h="272" w="452">
                    <a:moveTo>
                      <a:pt x="409" y="1"/>
                    </a:moveTo>
                    <a:cubicBezTo>
                      <a:pt x="275" y="43"/>
                      <a:pt x="138" y="108"/>
                      <a:pt x="1" y="177"/>
                    </a:cubicBezTo>
                    <a:lnTo>
                      <a:pt x="56" y="272"/>
                    </a:lnTo>
                    <a:cubicBezTo>
                      <a:pt x="180" y="206"/>
                      <a:pt x="314" y="151"/>
                      <a:pt x="452" y="95"/>
                    </a:cubicBezTo>
                    <a:lnTo>
                      <a:pt x="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7"/>
              <p:cNvSpPr/>
              <p:nvPr/>
            </p:nvSpPr>
            <p:spPr>
              <a:xfrm>
                <a:off x="6798275" y="2287830"/>
                <a:ext cx="13268" cy="53073"/>
              </a:xfrm>
              <a:custGeom>
                <a:rect b="b" l="l" r="r" t="t"/>
                <a:pathLst>
                  <a:path extrusionOk="0" h="436" w="109">
                    <a:moveTo>
                      <a:pt x="0" y="1"/>
                    </a:moveTo>
                    <a:lnTo>
                      <a:pt x="0" y="435"/>
                    </a:lnTo>
                    <a:lnTo>
                      <a:pt x="108" y="435"/>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7"/>
              <p:cNvSpPr/>
              <p:nvPr/>
            </p:nvSpPr>
            <p:spPr>
              <a:xfrm>
                <a:off x="6798275" y="2073834"/>
                <a:ext cx="13268" cy="52951"/>
              </a:xfrm>
              <a:custGeom>
                <a:rect b="b" l="l" r="r" t="t"/>
                <a:pathLst>
                  <a:path extrusionOk="0" h="435" w="109">
                    <a:moveTo>
                      <a:pt x="0" y="0"/>
                    </a:moveTo>
                    <a:lnTo>
                      <a:pt x="0" y="435"/>
                    </a:lnTo>
                    <a:lnTo>
                      <a:pt x="108" y="435"/>
                    </a:lnTo>
                    <a:lnTo>
                      <a:pt x="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7"/>
              <p:cNvSpPr/>
              <p:nvPr/>
            </p:nvSpPr>
            <p:spPr>
              <a:xfrm>
                <a:off x="6798275" y="1858134"/>
                <a:ext cx="13268" cy="55021"/>
              </a:xfrm>
              <a:custGeom>
                <a:rect b="b" l="l" r="r" t="t"/>
                <a:pathLst>
                  <a:path extrusionOk="0" h="452" w="109">
                    <a:moveTo>
                      <a:pt x="0" y="1"/>
                    </a:moveTo>
                    <a:lnTo>
                      <a:pt x="0" y="452"/>
                    </a:lnTo>
                    <a:lnTo>
                      <a:pt x="108" y="452"/>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7"/>
              <p:cNvSpPr/>
              <p:nvPr/>
            </p:nvSpPr>
            <p:spPr>
              <a:xfrm>
                <a:off x="6798275" y="2179980"/>
                <a:ext cx="13268" cy="53073"/>
              </a:xfrm>
              <a:custGeom>
                <a:rect b="b" l="l" r="r" t="t"/>
                <a:pathLst>
                  <a:path extrusionOk="0" h="436" w="109">
                    <a:moveTo>
                      <a:pt x="0" y="1"/>
                    </a:moveTo>
                    <a:lnTo>
                      <a:pt x="0" y="436"/>
                    </a:lnTo>
                    <a:lnTo>
                      <a:pt x="108" y="436"/>
                    </a:lnTo>
                    <a:lnTo>
                      <a:pt x="1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7"/>
              <p:cNvSpPr/>
              <p:nvPr/>
            </p:nvSpPr>
            <p:spPr>
              <a:xfrm>
                <a:off x="5661103" y="375646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7"/>
              <p:cNvSpPr/>
              <p:nvPr/>
            </p:nvSpPr>
            <p:spPr>
              <a:xfrm>
                <a:off x="5661103" y="3862732"/>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7"/>
              <p:cNvSpPr/>
              <p:nvPr/>
            </p:nvSpPr>
            <p:spPr>
              <a:xfrm>
                <a:off x="5661103" y="3648615"/>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7"/>
              <p:cNvSpPr/>
              <p:nvPr/>
            </p:nvSpPr>
            <p:spPr>
              <a:xfrm>
                <a:off x="5661103" y="4506059"/>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7"/>
              <p:cNvSpPr/>
              <p:nvPr/>
            </p:nvSpPr>
            <p:spPr>
              <a:xfrm>
                <a:off x="5661103" y="397046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7"/>
              <p:cNvSpPr/>
              <p:nvPr/>
            </p:nvSpPr>
            <p:spPr>
              <a:xfrm>
                <a:off x="5661103" y="4078311"/>
                <a:ext cx="13268" cy="53073"/>
              </a:xfrm>
              <a:custGeom>
                <a:rect b="b" l="l" r="r" t="t"/>
                <a:pathLst>
                  <a:path extrusionOk="0" h="436" w="109">
                    <a:moveTo>
                      <a:pt x="1" y="1"/>
                    </a:moveTo>
                    <a:lnTo>
                      <a:pt x="1" y="435"/>
                    </a:lnTo>
                    <a:lnTo>
                      <a:pt x="109" y="435"/>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7"/>
              <p:cNvSpPr/>
              <p:nvPr/>
            </p:nvSpPr>
            <p:spPr>
              <a:xfrm>
                <a:off x="5661103" y="4184213"/>
                <a:ext cx="13268" cy="53438"/>
              </a:xfrm>
              <a:custGeom>
                <a:rect b="b" l="l" r="r" t="t"/>
                <a:pathLst>
                  <a:path extrusionOk="0" h="439" w="109">
                    <a:moveTo>
                      <a:pt x="1" y="0"/>
                    </a:moveTo>
                    <a:lnTo>
                      <a:pt x="1" y="438"/>
                    </a:lnTo>
                    <a:lnTo>
                      <a:pt x="109" y="43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7"/>
              <p:cNvSpPr/>
              <p:nvPr/>
            </p:nvSpPr>
            <p:spPr>
              <a:xfrm>
                <a:off x="5661103" y="4398209"/>
                <a:ext cx="13268" cy="54656"/>
              </a:xfrm>
              <a:custGeom>
                <a:rect b="b" l="l" r="r" t="t"/>
                <a:pathLst>
                  <a:path extrusionOk="0" h="449" w="109">
                    <a:moveTo>
                      <a:pt x="1" y="1"/>
                    </a:moveTo>
                    <a:lnTo>
                      <a:pt x="1" y="448"/>
                    </a:lnTo>
                    <a:lnTo>
                      <a:pt x="109" y="448"/>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7"/>
              <p:cNvSpPr/>
              <p:nvPr/>
            </p:nvSpPr>
            <p:spPr>
              <a:xfrm>
                <a:off x="5661103" y="4291941"/>
                <a:ext cx="13268" cy="53073"/>
              </a:xfrm>
              <a:custGeom>
                <a:rect b="b" l="l" r="r" t="t"/>
                <a:pathLst>
                  <a:path extrusionOk="0" h="436" w="109">
                    <a:moveTo>
                      <a:pt x="1" y="1"/>
                    </a:moveTo>
                    <a:lnTo>
                      <a:pt x="1" y="436"/>
                    </a:lnTo>
                    <a:lnTo>
                      <a:pt x="109" y="436"/>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7"/>
              <p:cNvSpPr/>
              <p:nvPr/>
            </p:nvSpPr>
            <p:spPr>
              <a:xfrm>
                <a:off x="5661103" y="2896221"/>
                <a:ext cx="13268" cy="54656"/>
              </a:xfrm>
              <a:custGeom>
                <a:rect b="b" l="l" r="r" t="t"/>
                <a:pathLst>
                  <a:path extrusionOk="0" h="449"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7"/>
              <p:cNvSpPr/>
              <p:nvPr/>
            </p:nvSpPr>
            <p:spPr>
              <a:xfrm>
                <a:off x="5661103" y="3004071"/>
                <a:ext cx="13268" cy="52951"/>
              </a:xfrm>
              <a:custGeom>
                <a:rect b="b" l="l" r="r" t="t"/>
                <a:pathLst>
                  <a:path extrusionOk="0" h="435"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7"/>
              <p:cNvSpPr/>
              <p:nvPr/>
            </p:nvSpPr>
            <p:spPr>
              <a:xfrm>
                <a:off x="5659156" y="2789954"/>
                <a:ext cx="15216" cy="53073"/>
              </a:xfrm>
              <a:custGeom>
                <a:rect b="b" l="l" r="r" t="t"/>
                <a:pathLst>
                  <a:path extrusionOk="0" h="436" w="125">
                    <a:moveTo>
                      <a:pt x="17" y="1"/>
                    </a:moveTo>
                    <a:lnTo>
                      <a:pt x="17" y="14"/>
                    </a:lnTo>
                    <a:lnTo>
                      <a:pt x="0" y="14"/>
                    </a:lnTo>
                    <a:lnTo>
                      <a:pt x="0" y="164"/>
                    </a:lnTo>
                    <a:lnTo>
                      <a:pt x="17" y="164"/>
                    </a:lnTo>
                    <a:lnTo>
                      <a:pt x="17" y="435"/>
                    </a:lnTo>
                    <a:lnTo>
                      <a:pt x="125" y="435"/>
                    </a:lnTo>
                    <a:lnTo>
                      <a:pt x="12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7"/>
              <p:cNvSpPr/>
              <p:nvPr/>
            </p:nvSpPr>
            <p:spPr>
              <a:xfrm>
                <a:off x="5661103" y="3111434"/>
                <a:ext cx="13268" cy="53438"/>
              </a:xfrm>
              <a:custGeom>
                <a:rect b="b" l="l" r="r" t="t"/>
                <a:pathLst>
                  <a:path extrusionOk="0" h="439" w="109">
                    <a:moveTo>
                      <a:pt x="1" y="1"/>
                    </a:moveTo>
                    <a:lnTo>
                      <a:pt x="1" y="439"/>
                    </a:lnTo>
                    <a:lnTo>
                      <a:pt x="109" y="439"/>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7"/>
              <p:cNvSpPr/>
              <p:nvPr/>
            </p:nvSpPr>
            <p:spPr>
              <a:xfrm>
                <a:off x="5661103" y="3217702"/>
                <a:ext cx="13268" cy="55021"/>
              </a:xfrm>
              <a:custGeom>
                <a:rect b="b" l="l" r="r" t="t"/>
                <a:pathLst>
                  <a:path extrusionOk="0" h="452" w="109">
                    <a:moveTo>
                      <a:pt x="1" y="1"/>
                    </a:moveTo>
                    <a:lnTo>
                      <a:pt x="1" y="452"/>
                    </a:lnTo>
                    <a:lnTo>
                      <a:pt x="109" y="452"/>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7"/>
              <p:cNvSpPr/>
              <p:nvPr/>
            </p:nvSpPr>
            <p:spPr>
              <a:xfrm>
                <a:off x="5661103" y="3325552"/>
                <a:ext cx="13268" cy="53073"/>
              </a:xfrm>
              <a:custGeom>
                <a:rect b="b" l="l" r="r" t="t"/>
                <a:pathLst>
                  <a:path extrusionOk="0" h="436" w="109">
                    <a:moveTo>
                      <a:pt x="1" y="0"/>
                    </a:moveTo>
                    <a:lnTo>
                      <a:pt x="1" y="435"/>
                    </a:lnTo>
                    <a:lnTo>
                      <a:pt x="109" y="435"/>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7"/>
              <p:cNvSpPr/>
              <p:nvPr/>
            </p:nvSpPr>
            <p:spPr>
              <a:xfrm>
                <a:off x="5661103" y="3539182"/>
                <a:ext cx="13268" cy="56603"/>
              </a:xfrm>
              <a:custGeom>
                <a:rect b="b" l="l" r="r" t="t"/>
                <a:pathLst>
                  <a:path extrusionOk="0" h="465" w="109">
                    <a:moveTo>
                      <a:pt x="1" y="1"/>
                    </a:moveTo>
                    <a:lnTo>
                      <a:pt x="1" y="30"/>
                    </a:lnTo>
                    <a:lnTo>
                      <a:pt x="1" y="439"/>
                    </a:lnTo>
                    <a:lnTo>
                      <a:pt x="1" y="465"/>
                    </a:lnTo>
                    <a:lnTo>
                      <a:pt x="109" y="465"/>
                    </a:lnTo>
                    <a:lnTo>
                      <a:pt x="109" y="439"/>
                    </a:lnTo>
                    <a:lnTo>
                      <a:pt x="109" y="30"/>
                    </a:lnTo>
                    <a:lnTo>
                      <a:pt x="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7"/>
              <p:cNvSpPr/>
              <p:nvPr/>
            </p:nvSpPr>
            <p:spPr>
              <a:xfrm>
                <a:off x="5661103" y="3431819"/>
                <a:ext cx="13268" cy="54534"/>
              </a:xfrm>
              <a:custGeom>
                <a:rect b="b" l="l" r="r" t="t"/>
                <a:pathLst>
                  <a:path extrusionOk="0" h="448" w="109">
                    <a:moveTo>
                      <a:pt x="1" y="0"/>
                    </a:moveTo>
                    <a:lnTo>
                      <a:pt x="1" y="448"/>
                    </a:lnTo>
                    <a:lnTo>
                      <a:pt x="109" y="448"/>
                    </a:lnTo>
                    <a:lnTo>
                      <a:pt x="1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7" name="Google Shape;4697;p67"/>
          <p:cNvGrpSpPr/>
          <p:nvPr/>
        </p:nvGrpSpPr>
        <p:grpSpPr>
          <a:xfrm>
            <a:off x="1080275" y="482975"/>
            <a:ext cx="2714372" cy="4003230"/>
            <a:chOff x="1080275" y="482975"/>
            <a:chExt cx="2714372" cy="4003230"/>
          </a:xfrm>
        </p:grpSpPr>
        <p:grpSp>
          <p:nvGrpSpPr>
            <p:cNvPr id="4698" name="Google Shape;4698;p67"/>
            <p:cNvGrpSpPr/>
            <p:nvPr/>
          </p:nvGrpSpPr>
          <p:grpSpPr>
            <a:xfrm rot="-754058">
              <a:off x="1692569" y="1032547"/>
              <a:ext cx="1764045" cy="3301286"/>
              <a:chOff x="5120779" y="818439"/>
              <a:chExt cx="1836564" cy="3437000"/>
            </a:xfrm>
          </p:grpSpPr>
          <p:sp>
            <p:nvSpPr>
              <p:cNvPr id="4699" name="Google Shape;4699;p67"/>
              <p:cNvSpPr/>
              <p:nvPr/>
            </p:nvSpPr>
            <p:spPr>
              <a:xfrm>
                <a:off x="5120779" y="818439"/>
                <a:ext cx="1836564" cy="3437000"/>
              </a:xfrm>
              <a:custGeom>
                <a:rect b="b" l="l" r="r" t="t"/>
                <a:pathLst>
                  <a:path extrusionOk="0" h="69911" w="37357">
                    <a:moveTo>
                      <a:pt x="3283" y="0"/>
                    </a:moveTo>
                    <a:cubicBezTo>
                      <a:pt x="1520" y="0"/>
                      <a:pt x="1" y="1520"/>
                      <a:pt x="1" y="3435"/>
                    </a:cubicBezTo>
                    <a:lnTo>
                      <a:pt x="1" y="66627"/>
                    </a:lnTo>
                    <a:cubicBezTo>
                      <a:pt x="1" y="68390"/>
                      <a:pt x="1520" y="69910"/>
                      <a:pt x="3283" y="69910"/>
                    </a:cubicBezTo>
                    <a:lnTo>
                      <a:pt x="34074" y="69910"/>
                    </a:lnTo>
                    <a:cubicBezTo>
                      <a:pt x="35837" y="69910"/>
                      <a:pt x="37357" y="68390"/>
                      <a:pt x="37357" y="66627"/>
                    </a:cubicBezTo>
                    <a:lnTo>
                      <a:pt x="37357" y="3435"/>
                    </a:lnTo>
                    <a:cubicBezTo>
                      <a:pt x="37357" y="1520"/>
                      <a:pt x="35837" y="0"/>
                      <a:pt x="34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7"/>
              <p:cNvSpPr/>
              <p:nvPr/>
            </p:nvSpPr>
            <p:spPr>
              <a:xfrm>
                <a:off x="5819675" y="947325"/>
                <a:ext cx="438600" cy="72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7"/>
              <p:cNvSpPr/>
              <p:nvPr/>
            </p:nvSpPr>
            <p:spPr>
              <a:xfrm>
                <a:off x="5878717" y="3947980"/>
                <a:ext cx="320700" cy="193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67"/>
            <p:cNvSpPr/>
            <p:nvPr/>
          </p:nvSpPr>
          <p:spPr>
            <a:xfrm>
              <a:off x="1080275" y="482975"/>
              <a:ext cx="1559700" cy="397200"/>
            </a:xfrm>
            <a:prstGeom prst="wedgeRectCallout">
              <a:avLst>
                <a:gd fmla="val -11597" name="adj1"/>
                <a:gd fmla="val 110983"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oppins"/>
                  <a:ea typeface="Poppins"/>
                  <a:cs typeface="Poppins"/>
                  <a:sym typeface="Poppins"/>
                </a:rPr>
                <a:t>ACCIDENT!</a:t>
              </a:r>
              <a:endParaRPr b="1" sz="1600">
                <a:solidFill>
                  <a:schemeClr val="accent5"/>
                </a:solidFill>
                <a:latin typeface="Poppins"/>
                <a:ea typeface="Poppins"/>
                <a:cs typeface="Poppins"/>
                <a:sym typeface="Poppins"/>
              </a:endParaRPr>
            </a:p>
          </p:txBody>
        </p:sp>
      </p:grpSp>
      <p:pic>
        <p:nvPicPr>
          <p:cNvPr id="4703" name="Google Shape;4703;p67"/>
          <p:cNvPicPr preferRelativeResize="0"/>
          <p:nvPr>
            <p:ph idx="3" type="pic"/>
          </p:nvPr>
        </p:nvPicPr>
        <p:blipFill rotWithShape="1">
          <a:blip r:embed="rId3">
            <a:alphaModFix/>
          </a:blip>
          <a:srcRect b="30" l="0" r="0" t="-30"/>
          <a:stretch/>
        </p:blipFill>
        <p:spPr>
          <a:xfrm rot="-754210">
            <a:off x="1800180" y="1317963"/>
            <a:ext cx="1532149" cy="26554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7" name="Shape 4707"/>
        <p:cNvGrpSpPr/>
        <p:nvPr/>
      </p:nvGrpSpPr>
      <p:grpSpPr>
        <a:xfrm>
          <a:off x="0" y="0"/>
          <a:ext cx="0" cy="0"/>
          <a:chOff x="0" y="0"/>
          <a:chExt cx="0" cy="0"/>
        </a:xfrm>
      </p:grpSpPr>
      <p:sp>
        <p:nvSpPr>
          <p:cNvPr id="4708" name="Google Shape;4708;p68"/>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4709" name="Google Shape;4709;p68"/>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4710" name="Google Shape;4710;p68"/>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4711" name="Google Shape;4711;p68"/>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4712" name="Google Shape;4712;p68"/>
          <p:cNvSpPr txBox="1"/>
          <p:nvPr/>
        </p:nvSpPr>
        <p:spPr>
          <a:xfrm>
            <a:off x="228600" y="579213"/>
            <a:ext cx="30978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DM Sans"/>
                <a:ea typeface="DM Sans"/>
                <a:cs typeface="DM Sans"/>
                <a:sym typeface="DM Sans"/>
              </a:rPr>
              <a:t>Data Wrangling</a:t>
            </a:r>
            <a:endParaRPr b="1" sz="3000">
              <a:solidFill>
                <a:schemeClr val="dk1"/>
              </a:solidFill>
              <a:latin typeface="DM Sans"/>
              <a:ea typeface="DM Sans"/>
              <a:cs typeface="DM Sans"/>
              <a:sym typeface="DM Sans"/>
            </a:endParaRPr>
          </a:p>
        </p:txBody>
      </p:sp>
      <p:sp>
        <p:nvSpPr>
          <p:cNvPr id="4713" name="Google Shape;4713;p68"/>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4714" name="Google Shape;4714;p68"/>
          <p:cNvSpPr/>
          <p:nvPr/>
        </p:nvSpPr>
        <p:spPr>
          <a:xfrm>
            <a:off x="5067600" y="3167438"/>
            <a:ext cx="646200" cy="600900"/>
          </a:xfrm>
          <a:prstGeom prst="ellipse">
            <a:avLst/>
          </a:prstGeom>
          <a:solidFill>
            <a:srgbClr val="00C3B1"/>
          </a:solidFill>
          <a:ln cap="flat" cmpd="sng" w="9525">
            <a:solidFill>
              <a:srgbClr val="00C3B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5"/>
                </a:solidFill>
                <a:latin typeface="DM Sans"/>
                <a:ea typeface="DM Sans"/>
                <a:cs typeface="DM Sans"/>
                <a:sym typeface="DM Sans"/>
              </a:rPr>
              <a:t>1 0</a:t>
            </a:r>
            <a:endParaRPr b="1" sz="1800">
              <a:solidFill>
                <a:schemeClr val="accent5"/>
              </a:solidFill>
              <a:latin typeface="DM Sans"/>
              <a:ea typeface="DM Sans"/>
              <a:cs typeface="DM Sans"/>
              <a:sym typeface="DM Sans"/>
            </a:endParaRPr>
          </a:p>
        </p:txBody>
      </p:sp>
      <p:sp>
        <p:nvSpPr>
          <p:cNvPr id="4715" name="Google Shape;4715;p68"/>
          <p:cNvSpPr txBox="1"/>
          <p:nvPr/>
        </p:nvSpPr>
        <p:spPr>
          <a:xfrm>
            <a:off x="907425" y="2133663"/>
            <a:ext cx="1331400" cy="5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Creating time component</a:t>
            </a:r>
            <a:endParaRPr sz="1200">
              <a:solidFill>
                <a:schemeClr val="dk1"/>
              </a:solidFill>
              <a:latin typeface="Poppins"/>
              <a:ea typeface="Poppins"/>
              <a:cs typeface="Poppins"/>
              <a:sym typeface="Poppins"/>
            </a:endParaRPr>
          </a:p>
        </p:txBody>
      </p:sp>
      <p:sp>
        <p:nvSpPr>
          <p:cNvPr id="4716" name="Google Shape;4716;p68"/>
          <p:cNvSpPr txBox="1"/>
          <p:nvPr/>
        </p:nvSpPr>
        <p:spPr>
          <a:xfrm>
            <a:off x="2594225" y="2140075"/>
            <a:ext cx="14628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Selecting records of year after 2020</a:t>
            </a:r>
            <a:endParaRPr sz="1200">
              <a:solidFill>
                <a:schemeClr val="dk1"/>
              </a:solidFill>
              <a:latin typeface="Poppins"/>
              <a:ea typeface="Poppins"/>
              <a:cs typeface="Poppins"/>
              <a:sym typeface="Poppins"/>
            </a:endParaRPr>
          </a:p>
        </p:txBody>
      </p:sp>
      <p:sp>
        <p:nvSpPr>
          <p:cNvPr id="4717" name="Google Shape;4717;p68"/>
          <p:cNvSpPr txBox="1"/>
          <p:nvPr/>
        </p:nvSpPr>
        <p:spPr>
          <a:xfrm>
            <a:off x="4484100" y="2172450"/>
            <a:ext cx="1813200" cy="5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Dropping End_Lat and End_Long</a:t>
            </a:r>
            <a:endParaRPr sz="1200">
              <a:solidFill>
                <a:schemeClr val="dk1"/>
              </a:solidFill>
              <a:latin typeface="Poppins"/>
              <a:ea typeface="Poppins"/>
              <a:cs typeface="Poppins"/>
              <a:sym typeface="Poppins"/>
            </a:endParaRPr>
          </a:p>
        </p:txBody>
      </p:sp>
      <p:sp>
        <p:nvSpPr>
          <p:cNvPr id="4718" name="Google Shape;4718;p68"/>
          <p:cNvSpPr txBox="1"/>
          <p:nvPr/>
        </p:nvSpPr>
        <p:spPr>
          <a:xfrm>
            <a:off x="6648975" y="2165750"/>
            <a:ext cx="1587600" cy="5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Removing samples with missing value</a:t>
            </a:r>
            <a:endParaRPr sz="1200">
              <a:solidFill>
                <a:schemeClr val="dk1"/>
              </a:solidFill>
              <a:latin typeface="Poppins"/>
              <a:ea typeface="Poppins"/>
              <a:cs typeface="Poppins"/>
              <a:sym typeface="Poppins"/>
            </a:endParaRPr>
          </a:p>
        </p:txBody>
      </p:sp>
      <p:sp>
        <p:nvSpPr>
          <p:cNvPr id="4719" name="Google Shape;4719;p68"/>
          <p:cNvSpPr txBox="1"/>
          <p:nvPr/>
        </p:nvSpPr>
        <p:spPr>
          <a:xfrm>
            <a:off x="907425" y="3799125"/>
            <a:ext cx="1331400" cy="5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Creating Features “Delay(min)”</a:t>
            </a:r>
            <a:endParaRPr sz="1200">
              <a:solidFill>
                <a:schemeClr val="dk1"/>
              </a:solidFill>
              <a:latin typeface="Poppins"/>
              <a:ea typeface="Poppins"/>
              <a:cs typeface="Poppins"/>
              <a:sym typeface="Poppins"/>
            </a:endParaRPr>
          </a:p>
        </p:txBody>
      </p:sp>
      <p:sp>
        <p:nvSpPr>
          <p:cNvPr id="4720" name="Google Shape;4720;p68"/>
          <p:cNvSpPr txBox="1"/>
          <p:nvPr/>
        </p:nvSpPr>
        <p:spPr>
          <a:xfrm>
            <a:off x="2419025" y="3796000"/>
            <a:ext cx="18132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Converting Measurement to </a:t>
            </a:r>
            <a:r>
              <a:rPr lang="en" sz="1200">
                <a:solidFill>
                  <a:schemeClr val="dk1"/>
                </a:solidFill>
                <a:latin typeface="Poppins"/>
                <a:ea typeface="Poppins"/>
                <a:cs typeface="Poppins"/>
                <a:sym typeface="Poppins"/>
              </a:rPr>
              <a:t>Metric</a:t>
            </a:r>
            <a:r>
              <a:rPr lang="en" sz="1200">
                <a:solidFill>
                  <a:schemeClr val="dk1"/>
                </a:solidFill>
                <a:latin typeface="Poppins"/>
                <a:ea typeface="Poppins"/>
                <a:cs typeface="Poppins"/>
                <a:sym typeface="Poppins"/>
              </a:rPr>
              <a:t> Standard</a:t>
            </a:r>
            <a:endParaRPr sz="1200">
              <a:solidFill>
                <a:schemeClr val="dk1"/>
              </a:solidFill>
              <a:latin typeface="Poppins"/>
              <a:ea typeface="Poppins"/>
              <a:cs typeface="Poppins"/>
              <a:sym typeface="Poppins"/>
            </a:endParaRPr>
          </a:p>
        </p:txBody>
      </p:sp>
      <p:sp>
        <p:nvSpPr>
          <p:cNvPr id="4721" name="Google Shape;4721;p68"/>
          <p:cNvSpPr txBox="1"/>
          <p:nvPr/>
        </p:nvSpPr>
        <p:spPr>
          <a:xfrm>
            <a:off x="4135050" y="3788863"/>
            <a:ext cx="25113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Recode some variables such as weather condition and doing one hot encode for categorical columns</a:t>
            </a:r>
            <a:endParaRPr sz="1200">
              <a:solidFill>
                <a:schemeClr val="dk1"/>
              </a:solidFill>
              <a:latin typeface="Poppins"/>
              <a:ea typeface="Poppins"/>
              <a:cs typeface="Poppins"/>
              <a:sym typeface="Poppins"/>
            </a:endParaRPr>
          </a:p>
        </p:txBody>
      </p:sp>
      <p:sp>
        <p:nvSpPr>
          <p:cNvPr id="4722" name="Google Shape;4722;p68"/>
          <p:cNvSpPr txBox="1"/>
          <p:nvPr/>
        </p:nvSpPr>
        <p:spPr>
          <a:xfrm>
            <a:off x="6683025" y="3775475"/>
            <a:ext cx="15195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Recoding severity to two class attribute</a:t>
            </a:r>
            <a:endParaRPr sz="1200">
              <a:solidFill>
                <a:schemeClr val="dk1"/>
              </a:solidFill>
              <a:latin typeface="Poppins"/>
              <a:ea typeface="Poppins"/>
              <a:cs typeface="Poppins"/>
              <a:sym typeface="Poppins"/>
            </a:endParaRPr>
          </a:p>
        </p:txBody>
      </p:sp>
      <p:grpSp>
        <p:nvGrpSpPr>
          <p:cNvPr id="4723" name="Google Shape;4723;p68"/>
          <p:cNvGrpSpPr/>
          <p:nvPr/>
        </p:nvGrpSpPr>
        <p:grpSpPr>
          <a:xfrm>
            <a:off x="1250025" y="1497963"/>
            <a:ext cx="646200" cy="600900"/>
            <a:chOff x="1250025" y="1497963"/>
            <a:chExt cx="646200" cy="600900"/>
          </a:xfrm>
        </p:grpSpPr>
        <p:sp>
          <p:nvSpPr>
            <p:cNvPr id="4724" name="Google Shape;4724;p68"/>
            <p:cNvSpPr/>
            <p:nvPr/>
          </p:nvSpPr>
          <p:spPr>
            <a:xfrm>
              <a:off x="1250025" y="1497963"/>
              <a:ext cx="646200" cy="600900"/>
            </a:xfrm>
            <a:prstGeom prst="ellipse">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725" name="Google Shape;4725;p68"/>
            <p:cNvGrpSpPr/>
            <p:nvPr/>
          </p:nvGrpSpPr>
          <p:grpSpPr>
            <a:xfrm>
              <a:off x="1403493" y="1627345"/>
              <a:ext cx="339253" cy="339253"/>
              <a:chOff x="3271200" y="1435075"/>
              <a:chExt cx="481825" cy="481825"/>
            </a:xfrm>
          </p:grpSpPr>
          <p:sp>
            <p:nvSpPr>
              <p:cNvPr id="4726" name="Google Shape;4726;p6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6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4728" name="Google Shape;4728;p68"/>
          <p:cNvGrpSpPr/>
          <p:nvPr/>
        </p:nvGrpSpPr>
        <p:grpSpPr>
          <a:xfrm>
            <a:off x="3002525" y="1504375"/>
            <a:ext cx="646200" cy="600900"/>
            <a:chOff x="3002525" y="1504375"/>
            <a:chExt cx="646200" cy="600900"/>
          </a:xfrm>
        </p:grpSpPr>
        <p:sp>
          <p:nvSpPr>
            <p:cNvPr id="4729" name="Google Shape;4729;p68"/>
            <p:cNvSpPr/>
            <p:nvPr/>
          </p:nvSpPr>
          <p:spPr>
            <a:xfrm>
              <a:off x="3002525" y="1504375"/>
              <a:ext cx="646200" cy="600900"/>
            </a:xfrm>
            <a:prstGeom prst="ellipse">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730" name="Google Shape;4730;p68"/>
            <p:cNvGrpSpPr/>
            <p:nvPr/>
          </p:nvGrpSpPr>
          <p:grpSpPr>
            <a:xfrm>
              <a:off x="3155994" y="1625777"/>
              <a:ext cx="339253" cy="339253"/>
              <a:chOff x="5660400" y="238125"/>
              <a:chExt cx="481825" cy="481825"/>
            </a:xfrm>
          </p:grpSpPr>
          <p:sp>
            <p:nvSpPr>
              <p:cNvPr id="4731" name="Google Shape;4731;p6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6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4733" name="Google Shape;4733;p68"/>
          <p:cNvGrpSpPr/>
          <p:nvPr/>
        </p:nvGrpSpPr>
        <p:grpSpPr>
          <a:xfrm>
            <a:off x="5067600" y="1536750"/>
            <a:ext cx="646200" cy="600900"/>
            <a:chOff x="5067600" y="1536750"/>
            <a:chExt cx="646200" cy="600900"/>
          </a:xfrm>
        </p:grpSpPr>
        <p:sp>
          <p:nvSpPr>
            <p:cNvPr id="4734" name="Google Shape;4734;p68"/>
            <p:cNvSpPr/>
            <p:nvPr/>
          </p:nvSpPr>
          <p:spPr>
            <a:xfrm>
              <a:off x="5067600" y="1536750"/>
              <a:ext cx="646200" cy="6009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735" name="Google Shape;4735;p68"/>
            <p:cNvGrpSpPr/>
            <p:nvPr/>
          </p:nvGrpSpPr>
          <p:grpSpPr>
            <a:xfrm>
              <a:off x="5235117" y="1667578"/>
              <a:ext cx="298169" cy="339253"/>
              <a:chOff x="1529350" y="258825"/>
              <a:chExt cx="423475" cy="481825"/>
            </a:xfrm>
          </p:grpSpPr>
          <p:sp>
            <p:nvSpPr>
              <p:cNvPr id="4736" name="Google Shape;4736;p6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6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4738" name="Google Shape;4738;p68"/>
          <p:cNvGrpSpPr/>
          <p:nvPr/>
        </p:nvGrpSpPr>
        <p:grpSpPr>
          <a:xfrm>
            <a:off x="7119675" y="1530050"/>
            <a:ext cx="646200" cy="600900"/>
            <a:chOff x="7119675" y="1530050"/>
            <a:chExt cx="646200" cy="600900"/>
          </a:xfrm>
        </p:grpSpPr>
        <p:sp>
          <p:nvSpPr>
            <p:cNvPr id="4739" name="Google Shape;4739;p68"/>
            <p:cNvSpPr/>
            <p:nvPr/>
          </p:nvSpPr>
          <p:spPr>
            <a:xfrm>
              <a:off x="7119675" y="1530050"/>
              <a:ext cx="646200" cy="600900"/>
            </a:xfrm>
            <a:prstGeom prst="ellipse">
              <a:avLst/>
            </a:prstGeom>
            <a:solidFill>
              <a:srgbClr val="00C3B1"/>
            </a:solidFill>
            <a:ln cap="flat" cmpd="sng" w="9525">
              <a:solidFill>
                <a:srgbClr val="00C3B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40" name="Google Shape;4740;p68"/>
            <p:cNvSpPr/>
            <p:nvPr/>
          </p:nvSpPr>
          <p:spPr>
            <a:xfrm>
              <a:off x="7273158" y="1660394"/>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68"/>
          <p:cNvGrpSpPr/>
          <p:nvPr/>
        </p:nvGrpSpPr>
        <p:grpSpPr>
          <a:xfrm>
            <a:off x="1250025" y="3163425"/>
            <a:ext cx="646200" cy="600900"/>
            <a:chOff x="1250025" y="3163425"/>
            <a:chExt cx="646200" cy="600900"/>
          </a:xfrm>
        </p:grpSpPr>
        <p:sp>
          <p:nvSpPr>
            <p:cNvPr id="4742" name="Google Shape;4742;p68"/>
            <p:cNvSpPr/>
            <p:nvPr/>
          </p:nvSpPr>
          <p:spPr>
            <a:xfrm>
              <a:off x="1250025" y="3163425"/>
              <a:ext cx="646200" cy="600900"/>
            </a:xfrm>
            <a:prstGeom prst="ellipse">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743" name="Google Shape;4743;p68"/>
            <p:cNvGrpSpPr/>
            <p:nvPr/>
          </p:nvGrpSpPr>
          <p:grpSpPr>
            <a:xfrm>
              <a:off x="1392688" y="3291399"/>
              <a:ext cx="360868" cy="367261"/>
              <a:chOff x="-65144125" y="4094450"/>
              <a:chExt cx="311900" cy="317425"/>
            </a:xfrm>
          </p:grpSpPr>
          <p:sp>
            <p:nvSpPr>
              <p:cNvPr id="4744" name="Google Shape;4744;p6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7" name="Google Shape;4747;p68"/>
          <p:cNvGrpSpPr/>
          <p:nvPr/>
        </p:nvGrpSpPr>
        <p:grpSpPr>
          <a:xfrm>
            <a:off x="3015525" y="3160300"/>
            <a:ext cx="646200" cy="600900"/>
            <a:chOff x="3015525" y="3160300"/>
            <a:chExt cx="646200" cy="600900"/>
          </a:xfrm>
        </p:grpSpPr>
        <p:sp>
          <p:nvSpPr>
            <p:cNvPr id="4748" name="Google Shape;4748;p68"/>
            <p:cNvSpPr/>
            <p:nvPr/>
          </p:nvSpPr>
          <p:spPr>
            <a:xfrm>
              <a:off x="3015525" y="3160300"/>
              <a:ext cx="646200" cy="6009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49" name="Google Shape;4749;p68"/>
            <p:cNvSpPr/>
            <p:nvPr/>
          </p:nvSpPr>
          <p:spPr>
            <a:xfrm>
              <a:off x="3153626" y="32907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68"/>
          <p:cNvGrpSpPr/>
          <p:nvPr/>
        </p:nvGrpSpPr>
        <p:grpSpPr>
          <a:xfrm>
            <a:off x="7119675" y="3174575"/>
            <a:ext cx="646200" cy="600900"/>
            <a:chOff x="7119675" y="3174575"/>
            <a:chExt cx="646200" cy="600900"/>
          </a:xfrm>
        </p:grpSpPr>
        <p:sp>
          <p:nvSpPr>
            <p:cNvPr id="4751" name="Google Shape;4751;p68"/>
            <p:cNvSpPr/>
            <p:nvPr/>
          </p:nvSpPr>
          <p:spPr>
            <a:xfrm>
              <a:off x="7119675" y="3174575"/>
              <a:ext cx="646200" cy="600900"/>
            </a:xfrm>
            <a:prstGeom prst="ellipse">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752" name="Google Shape;4752;p68"/>
            <p:cNvGrpSpPr/>
            <p:nvPr/>
          </p:nvGrpSpPr>
          <p:grpSpPr>
            <a:xfrm>
              <a:off x="7257798" y="3303028"/>
              <a:ext cx="363316" cy="315437"/>
              <a:chOff x="6218300" y="4416175"/>
              <a:chExt cx="516000" cy="448000"/>
            </a:xfrm>
          </p:grpSpPr>
          <p:sp>
            <p:nvSpPr>
              <p:cNvPr id="4753" name="Google Shape;4753;p6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6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6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715"/>
                                        </p:tgtEl>
                                        <p:attrNameLst>
                                          <p:attrName>style.visibility</p:attrName>
                                        </p:attrNameLst>
                                      </p:cBhvr>
                                      <p:to>
                                        <p:strVal val="visible"/>
                                      </p:to>
                                    </p:set>
                                    <p:anim calcmode="lin" valueType="num">
                                      <p:cBhvr additive="base">
                                        <p:cTn dur="700"/>
                                        <p:tgtEl>
                                          <p:spTgt spid="47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16"/>
                                        </p:tgtEl>
                                        <p:attrNameLst>
                                          <p:attrName>style.visibility</p:attrName>
                                        </p:attrNameLst>
                                      </p:cBhvr>
                                      <p:to>
                                        <p:strVal val="visible"/>
                                      </p:to>
                                    </p:set>
                                    <p:anim calcmode="lin" valueType="num">
                                      <p:cBhvr additive="base">
                                        <p:cTn dur="700"/>
                                        <p:tgtEl>
                                          <p:spTgt spid="47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17"/>
                                        </p:tgtEl>
                                        <p:attrNameLst>
                                          <p:attrName>style.visibility</p:attrName>
                                        </p:attrNameLst>
                                      </p:cBhvr>
                                      <p:to>
                                        <p:strVal val="visible"/>
                                      </p:to>
                                    </p:set>
                                    <p:anim calcmode="lin" valueType="num">
                                      <p:cBhvr additive="base">
                                        <p:cTn dur="700"/>
                                        <p:tgtEl>
                                          <p:spTgt spid="47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18"/>
                                        </p:tgtEl>
                                        <p:attrNameLst>
                                          <p:attrName>style.visibility</p:attrName>
                                        </p:attrNameLst>
                                      </p:cBhvr>
                                      <p:to>
                                        <p:strVal val="visible"/>
                                      </p:to>
                                    </p:set>
                                    <p:anim calcmode="lin" valueType="num">
                                      <p:cBhvr additive="base">
                                        <p:cTn dur="700"/>
                                        <p:tgtEl>
                                          <p:spTgt spid="47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19"/>
                                        </p:tgtEl>
                                        <p:attrNameLst>
                                          <p:attrName>style.visibility</p:attrName>
                                        </p:attrNameLst>
                                      </p:cBhvr>
                                      <p:to>
                                        <p:strVal val="visible"/>
                                      </p:to>
                                    </p:set>
                                    <p:anim calcmode="lin" valueType="num">
                                      <p:cBhvr additive="base">
                                        <p:cTn dur="700"/>
                                        <p:tgtEl>
                                          <p:spTgt spid="47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20"/>
                                        </p:tgtEl>
                                        <p:attrNameLst>
                                          <p:attrName>style.visibility</p:attrName>
                                        </p:attrNameLst>
                                      </p:cBhvr>
                                      <p:to>
                                        <p:strVal val="visible"/>
                                      </p:to>
                                    </p:set>
                                    <p:anim calcmode="lin" valueType="num">
                                      <p:cBhvr additive="base">
                                        <p:cTn dur="700"/>
                                        <p:tgtEl>
                                          <p:spTgt spid="47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21"/>
                                        </p:tgtEl>
                                        <p:attrNameLst>
                                          <p:attrName>style.visibility</p:attrName>
                                        </p:attrNameLst>
                                      </p:cBhvr>
                                      <p:to>
                                        <p:strVal val="visible"/>
                                      </p:to>
                                    </p:set>
                                    <p:anim calcmode="lin" valueType="num">
                                      <p:cBhvr additive="base">
                                        <p:cTn dur="700"/>
                                        <p:tgtEl>
                                          <p:spTgt spid="47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22"/>
                                        </p:tgtEl>
                                        <p:attrNameLst>
                                          <p:attrName>style.visibility</p:attrName>
                                        </p:attrNameLst>
                                      </p:cBhvr>
                                      <p:to>
                                        <p:strVal val="visible"/>
                                      </p:to>
                                    </p:set>
                                    <p:anim calcmode="lin" valueType="num">
                                      <p:cBhvr additive="base">
                                        <p:cTn dur="700"/>
                                        <p:tgtEl>
                                          <p:spTgt spid="47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14"/>
                                        </p:tgtEl>
                                        <p:attrNameLst>
                                          <p:attrName>style.visibility</p:attrName>
                                        </p:attrNameLst>
                                      </p:cBhvr>
                                      <p:to>
                                        <p:strVal val="visible"/>
                                      </p:to>
                                    </p:set>
                                    <p:anim calcmode="lin" valueType="num">
                                      <p:cBhvr additive="base">
                                        <p:cTn dur="600"/>
                                        <p:tgtEl>
                                          <p:spTgt spid="47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23"/>
                                        </p:tgtEl>
                                        <p:attrNameLst>
                                          <p:attrName>style.visibility</p:attrName>
                                        </p:attrNameLst>
                                      </p:cBhvr>
                                      <p:to>
                                        <p:strVal val="visible"/>
                                      </p:to>
                                    </p:set>
                                    <p:anim calcmode="lin" valueType="num">
                                      <p:cBhvr additive="base">
                                        <p:cTn dur="600"/>
                                        <p:tgtEl>
                                          <p:spTgt spid="472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28"/>
                                        </p:tgtEl>
                                        <p:attrNameLst>
                                          <p:attrName>style.visibility</p:attrName>
                                        </p:attrNameLst>
                                      </p:cBhvr>
                                      <p:to>
                                        <p:strVal val="visible"/>
                                      </p:to>
                                    </p:set>
                                    <p:anim calcmode="lin" valueType="num">
                                      <p:cBhvr additive="base">
                                        <p:cTn dur="600"/>
                                        <p:tgtEl>
                                          <p:spTgt spid="47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33"/>
                                        </p:tgtEl>
                                        <p:attrNameLst>
                                          <p:attrName>style.visibility</p:attrName>
                                        </p:attrNameLst>
                                      </p:cBhvr>
                                      <p:to>
                                        <p:strVal val="visible"/>
                                      </p:to>
                                    </p:set>
                                    <p:anim calcmode="lin" valueType="num">
                                      <p:cBhvr additive="base">
                                        <p:cTn dur="600"/>
                                        <p:tgtEl>
                                          <p:spTgt spid="47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38"/>
                                        </p:tgtEl>
                                        <p:attrNameLst>
                                          <p:attrName>style.visibility</p:attrName>
                                        </p:attrNameLst>
                                      </p:cBhvr>
                                      <p:to>
                                        <p:strVal val="visible"/>
                                      </p:to>
                                    </p:set>
                                    <p:anim calcmode="lin" valueType="num">
                                      <p:cBhvr additive="base">
                                        <p:cTn dur="600"/>
                                        <p:tgtEl>
                                          <p:spTgt spid="47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47"/>
                                        </p:tgtEl>
                                        <p:attrNameLst>
                                          <p:attrName>style.visibility</p:attrName>
                                        </p:attrNameLst>
                                      </p:cBhvr>
                                      <p:to>
                                        <p:strVal val="visible"/>
                                      </p:to>
                                    </p:set>
                                    <p:anim calcmode="lin" valueType="num">
                                      <p:cBhvr additive="base">
                                        <p:cTn dur="600"/>
                                        <p:tgtEl>
                                          <p:spTgt spid="47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50"/>
                                        </p:tgtEl>
                                        <p:attrNameLst>
                                          <p:attrName>style.visibility</p:attrName>
                                        </p:attrNameLst>
                                      </p:cBhvr>
                                      <p:to>
                                        <p:strVal val="visible"/>
                                      </p:to>
                                    </p:set>
                                    <p:anim calcmode="lin" valueType="num">
                                      <p:cBhvr additive="base">
                                        <p:cTn dur="600"/>
                                        <p:tgtEl>
                                          <p:spTgt spid="47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41"/>
                                        </p:tgtEl>
                                        <p:attrNameLst>
                                          <p:attrName>style.visibility</p:attrName>
                                        </p:attrNameLst>
                                      </p:cBhvr>
                                      <p:to>
                                        <p:strVal val="visible"/>
                                      </p:to>
                                    </p:set>
                                    <p:anim calcmode="lin" valueType="num">
                                      <p:cBhvr additive="base">
                                        <p:cTn dur="600"/>
                                        <p:tgtEl>
                                          <p:spTgt spid="47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9" name="Shape 4759"/>
        <p:cNvGrpSpPr/>
        <p:nvPr/>
      </p:nvGrpSpPr>
      <p:grpSpPr>
        <a:xfrm>
          <a:off x="0" y="0"/>
          <a:ext cx="0" cy="0"/>
          <a:chOff x="0" y="0"/>
          <a:chExt cx="0" cy="0"/>
        </a:xfrm>
      </p:grpSpPr>
      <p:sp>
        <p:nvSpPr>
          <p:cNvPr id="4760" name="Google Shape;4760;p69"/>
          <p:cNvSpPr/>
          <p:nvPr/>
        </p:nvSpPr>
        <p:spPr>
          <a:xfrm>
            <a:off x="0" y="0"/>
            <a:ext cx="9144000" cy="430500"/>
          </a:xfrm>
          <a:prstGeom prst="rect">
            <a:avLst/>
          </a:prstGeom>
          <a:solidFill>
            <a:srgbClr val="D2D1EE">
              <a:alpha val="6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4761" name="Google Shape;4761;p69"/>
          <p:cNvCxnSpPr/>
          <p:nvPr/>
        </p:nvCxnSpPr>
        <p:spPr>
          <a:xfrm>
            <a:off x="3943350" y="4956800"/>
            <a:ext cx="1257300" cy="0"/>
          </a:xfrm>
          <a:prstGeom prst="straightConnector1">
            <a:avLst/>
          </a:prstGeom>
          <a:noFill/>
          <a:ln cap="flat" cmpd="sng" w="38100">
            <a:solidFill>
              <a:schemeClr val="dk1"/>
            </a:solidFill>
            <a:prstDash val="solid"/>
            <a:round/>
            <a:headEnd len="med" w="med" type="none"/>
            <a:tailEnd len="med" w="med" type="none"/>
          </a:ln>
        </p:spPr>
      </p:cxnSp>
      <p:sp>
        <p:nvSpPr>
          <p:cNvPr id="4762" name="Google Shape;4762;p69"/>
          <p:cNvSpPr txBox="1"/>
          <p:nvPr/>
        </p:nvSpPr>
        <p:spPr>
          <a:xfrm>
            <a:off x="76200" y="99975"/>
            <a:ext cx="23433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DM Sans"/>
                <a:ea typeface="DM Sans"/>
                <a:cs typeface="DM Sans"/>
                <a:sym typeface="DM Sans"/>
              </a:rPr>
              <a:t>Accident Prophet</a:t>
            </a:r>
            <a:endParaRPr sz="600">
              <a:solidFill>
                <a:srgbClr val="00649F"/>
              </a:solidFill>
              <a:latin typeface="Maven Pro SemiBold"/>
              <a:ea typeface="Maven Pro SemiBold"/>
              <a:cs typeface="Maven Pro SemiBold"/>
              <a:sym typeface="Maven Pro SemiBold"/>
            </a:endParaRPr>
          </a:p>
        </p:txBody>
      </p:sp>
      <p:sp>
        <p:nvSpPr>
          <p:cNvPr id="4763" name="Google Shape;4763;p69"/>
          <p:cNvSpPr txBox="1"/>
          <p:nvPr/>
        </p:nvSpPr>
        <p:spPr>
          <a:xfrm>
            <a:off x="3727050" y="0"/>
            <a:ext cx="16899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DM Sans"/>
                <a:ea typeface="DM Sans"/>
                <a:cs typeface="DM Sans"/>
                <a:sym typeface="DM Sans"/>
              </a:rPr>
              <a:t>Group 11</a:t>
            </a:r>
            <a:endParaRPr b="1" sz="2000">
              <a:solidFill>
                <a:schemeClr val="dk1"/>
              </a:solidFill>
              <a:latin typeface="DM Sans"/>
              <a:ea typeface="DM Sans"/>
              <a:cs typeface="DM Sans"/>
              <a:sym typeface="DM Sans"/>
            </a:endParaRPr>
          </a:p>
        </p:txBody>
      </p:sp>
      <p:sp>
        <p:nvSpPr>
          <p:cNvPr id="4764" name="Google Shape;4764;p69"/>
          <p:cNvSpPr txBox="1"/>
          <p:nvPr/>
        </p:nvSpPr>
        <p:spPr>
          <a:xfrm>
            <a:off x="228600" y="579213"/>
            <a:ext cx="30978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DM Sans"/>
                <a:ea typeface="DM Sans"/>
                <a:cs typeface="DM Sans"/>
                <a:sym typeface="DM Sans"/>
              </a:rPr>
              <a:t>Data Wrangling</a:t>
            </a:r>
            <a:endParaRPr b="1" sz="3000">
              <a:solidFill>
                <a:schemeClr val="dk1"/>
              </a:solidFill>
              <a:latin typeface="DM Sans"/>
              <a:ea typeface="DM Sans"/>
              <a:cs typeface="DM Sans"/>
              <a:sym typeface="DM Sans"/>
            </a:endParaRPr>
          </a:p>
        </p:txBody>
      </p:sp>
      <p:sp>
        <p:nvSpPr>
          <p:cNvPr id="4765" name="Google Shape;4765;p69"/>
          <p:cNvSpPr txBox="1"/>
          <p:nvPr/>
        </p:nvSpPr>
        <p:spPr>
          <a:xfrm>
            <a:off x="-3274800" y="1872125"/>
            <a:ext cx="1587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4766" name="Google Shape;4766;p69"/>
          <p:cNvSpPr txBox="1"/>
          <p:nvPr/>
        </p:nvSpPr>
        <p:spPr>
          <a:xfrm>
            <a:off x="666525" y="2107763"/>
            <a:ext cx="1813200" cy="8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Creating count plots, bar plots, and scatter plot for different type of attributes</a:t>
            </a:r>
            <a:endParaRPr sz="1200">
              <a:solidFill>
                <a:schemeClr val="dk1"/>
              </a:solidFill>
              <a:latin typeface="Poppins"/>
              <a:ea typeface="Poppins"/>
              <a:cs typeface="Poppins"/>
              <a:sym typeface="Poppins"/>
            </a:endParaRPr>
          </a:p>
        </p:txBody>
      </p:sp>
      <p:sp>
        <p:nvSpPr>
          <p:cNvPr id="4767" name="Google Shape;4767;p69"/>
          <p:cNvSpPr txBox="1"/>
          <p:nvPr/>
        </p:nvSpPr>
        <p:spPr>
          <a:xfrm>
            <a:off x="2750513" y="2133663"/>
            <a:ext cx="14628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Describe data columns</a:t>
            </a:r>
            <a:endParaRPr sz="1200">
              <a:solidFill>
                <a:schemeClr val="dk1"/>
              </a:solidFill>
              <a:latin typeface="Poppins"/>
              <a:ea typeface="Poppins"/>
              <a:cs typeface="Poppins"/>
              <a:sym typeface="Poppins"/>
            </a:endParaRPr>
          </a:p>
        </p:txBody>
      </p:sp>
      <p:sp>
        <p:nvSpPr>
          <p:cNvPr id="4768" name="Google Shape;4768;p69"/>
          <p:cNvSpPr txBox="1"/>
          <p:nvPr/>
        </p:nvSpPr>
        <p:spPr>
          <a:xfrm>
            <a:off x="4630950" y="2165750"/>
            <a:ext cx="1519500" cy="5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D</a:t>
            </a:r>
            <a:r>
              <a:rPr lang="en" sz="1200">
                <a:solidFill>
                  <a:schemeClr val="dk1"/>
                </a:solidFill>
                <a:latin typeface="Poppins"/>
                <a:ea typeface="Poppins"/>
                <a:cs typeface="Poppins"/>
                <a:sym typeface="Poppins"/>
              </a:rPr>
              <a:t>eleting 48 variables</a:t>
            </a:r>
            <a:endParaRPr sz="1200">
              <a:solidFill>
                <a:schemeClr val="dk1"/>
              </a:solidFill>
              <a:latin typeface="Poppins"/>
              <a:ea typeface="Poppins"/>
              <a:cs typeface="Poppins"/>
              <a:sym typeface="Poppins"/>
            </a:endParaRPr>
          </a:p>
        </p:txBody>
      </p:sp>
      <p:sp>
        <p:nvSpPr>
          <p:cNvPr id="4769" name="Google Shape;4769;p69"/>
          <p:cNvSpPr txBox="1"/>
          <p:nvPr/>
        </p:nvSpPr>
        <p:spPr>
          <a:xfrm>
            <a:off x="6648975" y="2165750"/>
            <a:ext cx="1587600" cy="5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Removing outliers</a:t>
            </a:r>
            <a:endParaRPr sz="1200">
              <a:solidFill>
                <a:schemeClr val="dk1"/>
              </a:solidFill>
              <a:latin typeface="Poppins"/>
              <a:ea typeface="Poppins"/>
              <a:cs typeface="Poppins"/>
              <a:sym typeface="Poppins"/>
            </a:endParaRPr>
          </a:p>
        </p:txBody>
      </p:sp>
      <p:sp>
        <p:nvSpPr>
          <p:cNvPr id="4770" name="Google Shape;4770;p69"/>
          <p:cNvSpPr txBox="1"/>
          <p:nvPr/>
        </p:nvSpPr>
        <p:spPr>
          <a:xfrm>
            <a:off x="1680250" y="3784938"/>
            <a:ext cx="18132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Creating dataframes X and Y</a:t>
            </a:r>
            <a:endParaRPr sz="1200">
              <a:solidFill>
                <a:schemeClr val="dk1"/>
              </a:solidFill>
              <a:latin typeface="Poppins"/>
              <a:ea typeface="Poppins"/>
              <a:cs typeface="Poppins"/>
              <a:sym typeface="Poppins"/>
            </a:endParaRPr>
          </a:p>
        </p:txBody>
      </p:sp>
      <p:sp>
        <p:nvSpPr>
          <p:cNvPr id="4771" name="Google Shape;4771;p69"/>
          <p:cNvSpPr txBox="1"/>
          <p:nvPr/>
        </p:nvSpPr>
        <p:spPr>
          <a:xfrm>
            <a:off x="3396275" y="3777800"/>
            <a:ext cx="25113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Train-test split</a:t>
            </a:r>
            <a:endParaRPr sz="1200">
              <a:solidFill>
                <a:schemeClr val="dk1"/>
              </a:solidFill>
              <a:latin typeface="Poppins"/>
              <a:ea typeface="Poppins"/>
              <a:cs typeface="Poppins"/>
              <a:sym typeface="Poppins"/>
            </a:endParaRPr>
          </a:p>
        </p:txBody>
      </p:sp>
      <p:sp>
        <p:nvSpPr>
          <p:cNvPr id="4772" name="Google Shape;4772;p69"/>
          <p:cNvSpPr txBox="1"/>
          <p:nvPr/>
        </p:nvSpPr>
        <p:spPr>
          <a:xfrm>
            <a:off x="5944250" y="3764413"/>
            <a:ext cx="1519500" cy="68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Imbalance fixing</a:t>
            </a:r>
            <a:endParaRPr sz="1200">
              <a:solidFill>
                <a:schemeClr val="dk1"/>
              </a:solidFill>
              <a:latin typeface="Poppins"/>
              <a:ea typeface="Poppins"/>
              <a:cs typeface="Poppins"/>
              <a:sym typeface="Poppins"/>
            </a:endParaRPr>
          </a:p>
        </p:txBody>
      </p:sp>
      <p:grpSp>
        <p:nvGrpSpPr>
          <p:cNvPr id="4773" name="Google Shape;4773;p69"/>
          <p:cNvGrpSpPr/>
          <p:nvPr/>
        </p:nvGrpSpPr>
        <p:grpSpPr>
          <a:xfrm>
            <a:off x="1250025" y="1497963"/>
            <a:ext cx="646200" cy="600900"/>
            <a:chOff x="1250025" y="1497963"/>
            <a:chExt cx="646200" cy="600900"/>
          </a:xfrm>
        </p:grpSpPr>
        <p:sp>
          <p:nvSpPr>
            <p:cNvPr id="4774" name="Google Shape;4774;p69"/>
            <p:cNvSpPr/>
            <p:nvPr/>
          </p:nvSpPr>
          <p:spPr>
            <a:xfrm>
              <a:off x="1250025" y="1497963"/>
              <a:ext cx="646200" cy="600900"/>
            </a:xfrm>
            <a:prstGeom prst="ellipse">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775" name="Google Shape;4775;p69"/>
            <p:cNvGrpSpPr/>
            <p:nvPr/>
          </p:nvGrpSpPr>
          <p:grpSpPr>
            <a:xfrm>
              <a:off x="1389031" y="1621640"/>
              <a:ext cx="368186" cy="366364"/>
              <a:chOff x="-62151950" y="4111775"/>
              <a:chExt cx="318225" cy="316650"/>
            </a:xfrm>
          </p:grpSpPr>
          <p:sp>
            <p:nvSpPr>
              <p:cNvPr id="4776" name="Google Shape;4776;p6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0" name="Google Shape;4780;p69"/>
          <p:cNvGrpSpPr/>
          <p:nvPr/>
        </p:nvGrpSpPr>
        <p:grpSpPr>
          <a:xfrm>
            <a:off x="3158813" y="1497963"/>
            <a:ext cx="646200" cy="600900"/>
            <a:chOff x="3158813" y="1497963"/>
            <a:chExt cx="646200" cy="600900"/>
          </a:xfrm>
        </p:grpSpPr>
        <p:sp>
          <p:nvSpPr>
            <p:cNvPr id="4781" name="Google Shape;4781;p69"/>
            <p:cNvSpPr/>
            <p:nvPr/>
          </p:nvSpPr>
          <p:spPr>
            <a:xfrm>
              <a:off x="3158813" y="1497963"/>
              <a:ext cx="646200" cy="600900"/>
            </a:xfrm>
            <a:prstGeom prst="ellipse">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782" name="Google Shape;4782;p69"/>
            <p:cNvGrpSpPr/>
            <p:nvPr/>
          </p:nvGrpSpPr>
          <p:grpSpPr>
            <a:xfrm>
              <a:off x="3313522" y="1618361"/>
              <a:ext cx="351024" cy="347301"/>
              <a:chOff x="946175" y="3619500"/>
              <a:chExt cx="296975" cy="293825"/>
            </a:xfrm>
          </p:grpSpPr>
          <p:sp>
            <p:nvSpPr>
              <p:cNvPr id="4783" name="Google Shape;4783;p6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9" name="Google Shape;4789;p69"/>
          <p:cNvGrpSpPr/>
          <p:nvPr/>
        </p:nvGrpSpPr>
        <p:grpSpPr>
          <a:xfrm>
            <a:off x="5067600" y="1536750"/>
            <a:ext cx="646200" cy="600900"/>
            <a:chOff x="5067600" y="1536750"/>
            <a:chExt cx="646200" cy="600900"/>
          </a:xfrm>
        </p:grpSpPr>
        <p:sp>
          <p:nvSpPr>
            <p:cNvPr id="4790" name="Google Shape;4790;p69"/>
            <p:cNvSpPr/>
            <p:nvPr/>
          </p:nvSpPr>
          <p:spPr>
            <a:xfrm>
              <a:off x="5067600" y="1536750"/>
              <a:ext cx="646200" cy="6009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791" name="Google Shape;4791;p69"/>
            <p:cNvGrpSpPr/>
            <p:nvPr/>
          </p:nvGrpSpPr>
          <p:grpSpPr>
            <a:xfrm>
              <a:off x="5205288" y="1652668"/>
              <a:ext cx="373654" cy="369068"/>
              <a:chOff x="-41530375" y="3218800"/>
              <a:chExt cx="319800" cy="315875"/>
            </a:xfrm>
          </p:grpSpPr>
          <p:sp>
            <p:nvSpPr>
              <p:cNvPr id="4792" name="Google Shape;4792;p6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4" name="Google Shape;4794;p69"/>
          <p:cNvGrpSpPr/>
          <p:nvPr/>
        </p:nvGrpSpPr>
        <p:grpSpPr>
          <a:xfrm>
            <a:off x="6380900" y="3163513"/>
            <a:ext cx="646200" cy="600900"/>
            <a:chOff x="6380900" y="3163513"/>
            <a:chExt cx="646200" cy="600900"/>
          </a:xfrm>
        </p:grpSpPr>
        <p:sp>
          <p:nvSpPr>
            <p:cNvPr id="4795" name="Google Shape;4795;p69"/>
            <p:cNvSpPr/>
            <p:nvPr/>
          </p:nvSpPr>
          <p:spPr>
            <a:xfrm>
              <a:off x="6380900" y="3163513"/>
              <a:ext cx="646200" cy="600900"/>
            </a:xfrm>
            <a:prstGeom prst="ellipse">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796" name="Google Shape;4796;p69"/>
            <p:cNvGrpSpPr/>
            <p:nvPr/>
          </p:nvGrpSpPr>
          <p:grpSpPr>
            <a:xfrm>
              <a:off x="6519031" y="3285562"/>
              <a:ext cx="366052" cy="356831"/>
              <a:chOff x="-31817400" y="3910025"/>
              <a:chExt cx="301675" cy="294075"/>
            </a:xfrm>
          </p:grpSpPr>
          <p:sp>
            <p:nvSpPr>
              <p:cNvPr id="4797" name="Google Shape;4797;p6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0" name="Google Shape;4800;p69"/>
          <p:cNvGrpSpPr/>
          <p:nvPr/>
        </p:nvGrpSpPr>
        <p:grpSpPr>
          <a:xfrm>
            <a:off x="7119675" y="1530050"/>
            <a:ext cx="646200" cy="600900"/>
            <a:chOff x="7119675" y="1530050"/>
            <a:chExt cx="646200" cy="600900"/>
          </a:xfrm>
        </p:grpSpPr>
        <p:sp>
          <p:nvSpPr>
            <p:cNvPr id="4801" name="Google Shape;4801;p69"/>
            <p:cNvSpPr/>
            <p:nvPr/>
          </p:nvSpPr>
          <p:spPr>
            <a:xfrm>
              <a:off x="7119675" y="1530050"/>
              <a:ext cx="646200" cy="600900"/>
            </a:xfrm>
            <a:prstGeom prst="ellipse">
              <a:avLst/>
            </a:prstGeom>
            <a:solidFill>
              <a:srgbClr val="00C3B1"/>
            </a:solidFill>
            <a:ln cap="flat" cmpd="sng" w="9525">
              <a:solidFill>
                <a:srgbClr val="00C3B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802" name="Google Shape;4802;p69"/>
            <p:cNvGrpSpPr/>
            <p:nvPr/>
          </p:nvGrpSpPr>
          <p:grpSpPr>
            <a:xfrm>
              <a:off x="7243255" y="1651117"/>
              <a:ext cx="399038" cy="372165"/>
              <a:chOff x="-38542250" y="3220175"/>
              <a:chExt cx="341525" cy="318525"/>
            </a:xfrm>
          </p:grpSpPr>
          <p:sp>
            <p:nvSpPr>
              <p:cNvPr id="4803" name="Google Shape;4803;p6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6" name="Google Shape;4806;p69"/>
          <p:cNvGrpSpPr/>
          <p:nvPr/>
        </p:nvGrpSpPr>
        <p:grpSpPr>
          <a:xfrm>
            <a:off x="4328825" y="3156375"/>
            <a:ext cx="646200" cy="600900"/>
            <a:chOff x="4328825" y="3156375"/>
            <a:chExt cx="646200" cy="600900"/>
          </a:xfrm>
        </p:grpSpPr>
        <p:sp>
          <p:nvSpPr>
            <p:cNvPr id="4807" name="Google Shape;4807;p69"/>
            <p:cNvSpPr/>
            <p:nvPr/>
          </p:nvSpPr>
          <p:spPr>
            <a:xfrm>
              <a:off x="4328825" y="3156375"/>
              <a:ext cx="646200" cy="600900"/>
            </a:xfrm>
            <a:prstGeom prst="ellipse">
              <a:avLst/>
            </a:prstGeom>
            <a:solidFill>
              <a:srgbClr val="00C3B1"/>
            </a:solidFill>
            <a:ln cap="flat" cmpd="sng" w="9525">
              <a:solidFill>
                <a:srgbClr val="00C3B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accent5"/>
                </a:solidFill>
                <a:latin typeface="DM Sans"/>
                <a:ea typeface="DM Sans"/>
                <a:cs typeface="DM Sans"/>
                <a:sym typeface="DM Sans"/>
              </a:endParaRPr>
            </a:p>
          </p:txBody>
        </p:sp>
        <p:grpSp>
          <p:nvGrpSpPr>
            <p:cNvPr id="4808" name="Google Shape;4808;p69"/>
            <p:cNvGrpSpPr/>
            <p:nvPr/>
          </p:nvGrpSpPr>
          <p:grpSpPr>
            <a:xfrm>
              <a:off x="4474092" y="3282256"/>
              <a:ext cx="355664" cy="349133"/>
              <a:chOff x="5716825" y="3235950"/>
              <a:chExt cx="300900" cy="295375"/>
            </a:xfrm>
          </p:grpSpPr>
          <p:sp>
            <p:nvSpPr>
              <p:cNvPr id="4809" name="Google Shape;4809;p6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3" name="Google Shape;4813;p69"/>
          <p:cNvGrpSpPr/>
          <p:nvPr/>
        </p:nvGrpSpPr>
        <p:grpSpPr>
          <a:xfrm>
            <a:off x="2276750" y="3149238"/>
            <a:ext cx="646200" cy="600900"/>
            <a:chOff x="2276750" y="3149238"/>
            <a:chExt cx="646200" cy="600900"/>
          </a:xfrm>
        </p:grpSpPr>
        <p:sp>
          <p:nvSpPr>
            <p:cNvPr id="4814" name="Google Shape;4814;p69"/>
            <p:cNvSpPr/>
            <p:nvPr/>
          </p:nvSpPr>
          <p:spPr>
            <a:xfrm>
              <a:off x="2276750" y="3149238"/>
              <a:ext cx="646200" cy="600900"/>
            </a:xfrm>
            <a:prstGeom prst="ellipse">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15" name="Google Shape;4815;p69"/>
            <p:cNvSpPr/>
            <p:nvPr/>
          </p:nvSpPr>
          <p:spPr>
            <a:xfrm>
              <a:off x="2411189" y="3276039"/>
              <a:ext cx="271121" cy="347309"/>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9"/>
            <p:cNvSpPr/>
            <p:nvPr/>
          </p:nvSpPr>
          <p:spPr>
            <a:xfrm>
              <a:off x="2516117" y="3514749"/>
              <a:ext cx="71361" cy="6721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9"/>
            <p:cNvSpPr/>
            <p:nvPr/>
          </p:nvSpPr>
          <p:spPr>
            <a:xfrm>
              <a:off x="2678449" y="3339564"/>
              <a:ext cx="106387" cy="85334"/>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9"/>
            <p:cNvSpPr/>
            <p:nvPr/>
          </p:nvSpPr>
          <p:spPr>
            <a:xfrm>
              <a:off x="2547221" y="3383687"/>
              <a:ext cx="174373" cy="170401"/>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9"/>
            <p:cNvSpPr/>
            <p:nvPr/>
          </p:nvSpPr>
          <p:spPr>
            <a:xfrm>
              <a:off x="2417909" y="3282605"/>
              <a:ext cx="57496" cy="55236"/>
            </a:xfrm>
            <a:custGeom>
              <a:rect b="b" l="l" r="r" t="t"/>
              <a:pathLst>
                <a:path extrusionOk="0" h="1859" w="1891">
                  <a:moveTo>
                    <a:pt x="1891" y="0"/>
                  </a:moveTo>
                  <a:lnTo>
                    <a:pt x="0" y="1859"/>
                  </a:lnTo>
                  <a:lnTo>
                    <a:pt x="1891" y="1859"/>
                  </a:lnTo>
                  <a:lnTo>
                    <a:pt x="18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4766"/>
                                        </p:tgtEl>
                                        <p:attrNameLst>
                                          <p:attrName>style.visibility</p:attrName>
                                        </p:attrNameLst>
                                      </p:cBhvr>
                                      <p:to>
                                        <p:strVal val="visible"/>
                                      </p:to>
                                    </p:set>
                                    <p:anim calcmode="lin" valueType="num">
                                      <p:cBhvr additive="base">
                                        <p:cTn dur="600"/>
                                        <p:tgtEl>
                                          <p:spTgt spid="47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67"/>
                                        </p:tgtEl>
                                        <p:attrNameLst>
                                          <p:attrName>style.visibility</p:attrName>
                                        </p:attrNameLst>
                                      </p:cBhvr>
                                      <p:to>
                                        <p:strVal val="visible"/>
                                      </p:to>
                                    </p:set>
                                    <p:anim calcmode="lin" valueType="num">
                                      <p:cBhvr additive="base">
                                        <p:cTn dur="600"/>
                                        <p:tgtEl>
                                          <p:spTgt spid="47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68"/>
                                        </p:tgtEl>
                                        <p:attrNameLst>
                                          <p:attrName>style.visibility</p:attrName>
                                        </p:attrNameLst>
                                      </p:cBhvr>
                                      <p:to>
                                        <p:strVal val="visible"/>
                                      </p:to>
                                    </p:set>
                                    <p:anim calcmode="lin" valueType="num">
                                      <p:cBhvr additive="base">
                                        <p:cTn dur="600"/>
                                        <p:tgtEl>
                                          <p:spTgt spid="47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69"/>
                                        </p:tgtEl>
                                        <p:attrNameLst>
                                          <p:attrName>style.visibility</p:attrName>
                                        </p:attrNameLst>
                                      </p:cBhvr>
                                      <p:to>
                                        <p:strVal val="visible"/>
                                      </p:to>
                                    </p:set>
                                    <p:anim calcmode="lin" valueType="num">
                                      <p:cBhvr additive="base">
                                        <p:cTn dur="600"/>
                                        <p:tgtEl>
                                          <p:spTgt spid="47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70"/>
                                        </p:tgtEl>
                                        <p:attrNameLst>
                                          <p:attrName>style.visibility</p:attrName>
                                        </p:attrNameLst>
                                      </p:cBhvr>
                                      <p:to>
                                        <p:strVal val="visible"/>
                                      </p:to>
                                    </p:set>
                                    <p:anim calcmode="lin" valueType="num">
                                      <p:cBhvr additive="base">
                                        <p:cTn dur="600"/>
                                        <p:tgtEl>
                                          <p:spTgt spid="47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71"/>
                                        </p:tgtEl>
                                        <p:attrNameLst>
                                          <p:attrName>style.visibility</p:attrName>
                                        </p:attrNameLst>
                                      </p:cBhvr>
                                      <p:to>
                                        <p:strVal val="visible"/>
                                      </p:to>
                                    </p:set>
                                    <p:anim calcmode="lin" valueType="num">
                                      <p:cBhvr additive="base">
                                        <p:cTn dur="600"/>
                                        <p:tgtEl>
                                          <p:spTgt spid="47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72"/>
                                        </p:tgtEl>
                                        <p:attrNameLst>
                                          <p:attrName>style.visibility</p:attrName>
                                        </p:attrNameLst>
                                      </p:cBhvr>
                                      <p:to>
                                        <p:strVal val="visible"/>
                                      </p:to>
                                    </p:set>
                                    <p:anim calcmode="lin" valueType="num">
                                      <p:cBhvr additive="base">
                                        <p:cTn dur="600"/>
                                        <p:tgtEl>
                                          <p:spTgt spid="47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73"/>
                                        </p:tgtEl>
                                        <p:attrNameLst>
                                          <p:attrName>style.visibility</p:attrName>
                                        </p:attrNameLst>
                                      </p:cBhvr>
                                      <p:to>
                                        <p:strVal val="visible"/>
                                      </p:to>
                                    </p:set>
                                    <p:anim calcmode="lin" valueType="num">
                                      <p:cBhvr additive="base">
                                        <p:cTn dur="600"/>
                                        <p:tgtEl>
                                          <p:spTgt spid="47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0"/>
                                        </p:tgtEl>
                                        <p:attrNameLst>
                                          <p:attrName>style.visibility</p:attrName>
                                        </p:attrNameLst>
                                      </p:cBhvr>
                                      <p:to>
                                        <p:strVal val="visible"/>
                                      </p:to>
                                    </p:set>
                                    <p:anim calcmode="lin" valueType="num">
                                      <p:cBhvr additive="base">
                                        <p:cTn dur="600"/>
                                        <p:tgtEl>
                                          <p:spTgt spid="478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9"/>
                                        </p:tgtEl>
                                        <p:attrNameLst>
                                          <p:attrName>style.visibility</p:attrName>
                                        </p:attrNameLst>
                                      </p:cBhvr>
                                      <p:to>
                                        <p:strVal val="visible"/>
                                      </p:to>
                                    </p:set>
                                    <p:anim calcmode="lin" valueType="num">
                                      <p:cBhvr additive="base">
                                        <p:cTn dur="600"/>
                                        <p:tgtEl>
                                          <p:spTgt spid="47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94"/>
                                        </p:tgtEl>
                                        <p:attrNameLst>
                                          <p:attrName>style.visibility</p:attrName>
                                        </p:attrNameLst>
                                      </p:cBhvr>
                                      <p:to>
                                        <p:strVal val="visible"/>
                                      </p:to>
                                    </p:set>
                                    <p:anim calcmode="lin" valueType="num">
                                      <p:cBhvr additive="base">
                                        <p:cTn dur="600"/>
                                        <p:tgtEl>
                                          <p:spTgt spid="47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00"/>
                                        </p:tgtEl>
                                        <p:attrNameLst>
                                          <p:attrName>style.visibility</p:attrName>
                                        </p:attrNameLst>
                                      </p:cBhvr>
                                      <p:to>
                                        <p:strVal val="visible"/>
                                      </p:to>
                                    </p:set>
                                    <p:anim calcmode="lin" valueType="num">
                                      <p:cBhvr additive="base">
                                        <p:cTn dur="600"/>
                                        <p:tgtEl>
                                          <p:spTgt spid="48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13"/>
                                        </p:tgtEl>
                                        <p:attrNameLst>
                                          <p:attrName>style.visibility</p:attrName>
                                        </p:attrNameLst>
                                      </p:cBhvr>
                                      <p:to>
                                        <p:strVal val="visible"/>
                                      </p:to>
                                    </p:set>
                                    <p:anim calcmode="lin" valueType="num">
                                      <p:cBhvr additive="base">
                                        <p:cTn dur="600"/>
                                        <p:tgtEl>
                                          <p:spTgt spid="48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06"/>
                                        </p:tgtEl>
                                        <p:attrNameLst>
                                          <p:attrName>style.visibility</p:attrName>
                                        </p:attrNameLst>
                                      </p:cBhvr>
                                      <p:to>
                                        <p:strVal val="visible"/>
                                      </p:to>
                                    </p:set>
                                    <p:anim calcmode="lin" valueType="num">
                                      <p:cBhvr additive="base">
                                        <p:cTn dur="600"/>
                                        <p:tgtEl>
                                          <p:spTgt spid="48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Road Traffic Accident Reporting App Pitch Deck by Slidesgo">
  <a:themeElements>
    <a:clrScheme name="Simple Light">
      <a:dk1>
        <a:srgbClr val="553868"/>
      </a:dk1>
      <a:lt1>
        <a:srgbClr val="D2D1EE"/>
      </a:lt1>
      <a:dk2>
        <a:srgbClr val="FF9900"/>
      </a:dk2>
      <a:lt2>
        <a:srgbClr val="8162A7"/>
      </a:lt2>
      <a:accent1>
        <a:srgbClr val="897FBB"/>
      </a:accent1>
      <a:accent2>
        <a:srgbClr val="8F8BCF"/>
      </a:accent2>
      <a:accent3>
        <a:srgbClr val="C3AED5"/>
      </a:accent3>
      <a:accent4>
        <a:srgbClr val="D4C7E3"/>
      </a:accent4>
      <a:accent5>
        <a:srgbClr val="FFFFFF"/>
      </a:accent5>
      <a:accent6>
        <a:srgbClr val="FFFFFF"/>
      </a:accent6>
      <a:hlink>
        <a:srgbClr val="55386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ad Traffic Accident Reporting App Pitch Deck by Slidesgo">
  <a:themeElements>
    <a:clrScheme name="Simple Light">
      <a:dk1>
        <a:srgbClr val="553868"/>
      </a:dk1>
      <a:lt1>
        <a:srgbClr val="D2D1EE"/>
      </a:lt1>
      <a:dk2>
        <a:srgbClr val="FF9900"/>
      </a:dk2>
      <a:lt2>
        <a:srgbClr val="8162A7"/>
      </a:lt2>
      <a:accent1>
        <a:srgbClr val="897FBB"/>
      </a:accent1>
      <a:accent2>
        <a:srgbClr val="8F8BCF"/>
      </a:accent2>
      <a:accent3>
        <a:srgbClr val="C3AED5"/>
      </a:accent3>
      <a:accent4>
        <a:srgbClr val="D4C7E3"/>
      </a:accent4>
      <a:accent5>
        <a:srgbClr val="FFFFFF"/>
      </a:accent5>
      <a:accent6>
        <a:srgbClr val="FFFFFF"/>
      </a:accent6>
      <a:hlink>
        <a:srgbClr val="55386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